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8" r:id="rId3"/>
    <p:sldId id="256" r:id="rId4"/>
    <p:sldId id="257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4660"/>
  </p:normalViewPr>
  <p:slideViewPr>
    <p:cSldViewPr snapToGrid="0">
      <p:cViewPr>
        <p:scale>
          <a:sx n="100" d="100"/>
          <a:sy n="100" d="100"/>
        </p:scale>
        <p:origin x="30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63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7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622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30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07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40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39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69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8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50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630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885B06-528E-42DD-983B-86D89E5FF7A7}" type="datetimeFigureOut">
              <a:rPr lang="ko-KR" altLang="en-US" smtClean="0"/>
              <a:t>2026-10-01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0A5422-5FCE-4195-9256-FB095BEFBD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576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D871404-73CD-A43E-7D47-7DC761FA9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3695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C55E1D-0D10-91F1-2761-E65E4B4C8058}"/>
              </a:ext>
            </a:extLst>
          </p:cNvPr>
          <p:cNvSpPr txBox="1"/>
          <p:nvPr/>
        </p:nvSpPr>
        <p:spPr>
          <a:xfrm>
            <a:off x="374904" y="809780"/>
            <a:ext cx="3200400" cy="1331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생물학적 자연의 원리 </a:t>
            </a:r>
            <a:endParaRPr lang="en-US" altLang="ko-KR" sz="20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ko-KR" b="1" dirty="0">
                <a:latin typeface="+mj-ea"/>
                <a:ea typeface="+mj-ea"/>
              </a:rPr>
              <a:t>이산화탄소</a:t>
            </a:r>
            <a:r>
              <a:rPr lang="en-US" altLang="ko-KR" b="1" dirty="0">
                <a:latin typeface="+mj-ea"/>
                <a:ea typeface="+mj-ea"/>
              </a:rPr>
              <a:t>(CO2)</a:t>
            </a:r>
            <a:r>
              <a:rPr lang="ko-KR" altLang="ko-KR" b="1" dirty="0">
                <a:latin typeface="+mj-ea"/>
                <a:ea typeface="+mj-ea"/>
              </a:rPr>
              <a:t> 흡수 </a:t>
            </a:r>
            <a:endParaRPr lang="en-US" altLang="ko-KR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ko-KR" b="1" dirty="0">
                <a:latin typeface="+mj-ea"/>
                <a:ea typeface="+mj-ea"/>
              </a:rPr>
              <a:t>및 산소발생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0B1E01-C756-B3B5-2A6E-A60B556D180E}"/>
              </a:ext>
            </a:extLst>
          </p:cNvPr>
          <p:cNvSpPr txBox="1"/>
          <p:nvPr/>
        </p:nvSpPr>
        <p:spPr>
          <a:xfrm>
            <a:off x="4172712" y="181094"/>
            <a:ext cx="2685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특허 등록 제 10-2765588호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DD1F7C-EEE7-3D68-8DFE-45F3E829EA36}"/>
              </a:ext>
            </a:extLst>
          </p:cNvPr>
          <p:cNvSpPr txBox="1"/>
          <p:nvPr/>
        </p:nvSpPr>
        <p:spPr>
          <a:xfrm>
            <a:off x="129540" y="8774668"/>
            <a:ext cx="65989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400" dirty="0"/>
              <a:t>상담문의 031-421-1533 </a:t>
            </a:r>
            <a:r>
              <a:rPr lang="en-US" altLang="ko-KR" sz="1400" dirty="0"/>
              <a:t>   </a:t>
            </a:r>
            <a:r>
              <a:rPr lang="ko-KR" altLang="ko-KR" sz="1400" dirty="0"/>
              <a:t>홈페이지 www.soopy.co.kr </a:t>
            </a:r>
            <a:endParaRPr lang="ko-KR" altLang="en-US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373A1F-92F2-B18A-ABAF-03BE232FD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" y="6054997"/>
            <a:ext cx="6728460" cy="27339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F71971-3981-1CE9-A905-4A1E2E8F7F5B}"/>
              </a:ext>
            </a:extLst>
          </p:cNvPr>
          <p:cNvSpPr txBox="1"/>
          <p:nvPr/>
        </p:nvSpPr>
        <p:spPr>
          <a:xfrm>
            <a:off x="3575304" y="6137463"/>
            <a:ext cx="228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생물학적 액체식물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ED23297-7AF5-BB87-E09F-AF2B4291B3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540" y="5452906"/>
            <a:ext cx="2783205" cy="45449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5A24C88-B073-DB6D-8692-1A8655A31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8856" y="5517183"/>
            <a:ext cx="3689604" cy="4056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1AAD406-CF38-751A-F06F-8A7D1AD63747}"/>
              </a:ext>
            </a:extLst>
          </p:cNvPr>
          <p:cNvSpPr txBox="1"/>
          <p:nvPr/>
        </p:nvSpPr>
        <p:spPr>
          <a:xfrm>
            <a:off x="129540" y="4741917"/>
            <a:ext cx="43494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400" dirty="0"/>
              <a:t>학교장터 물품목록번호:</a:t>
            </a:r>
            <a:r>
              <a:rPr lang="en-US" altLang="ko-KR" sz="1400" dirty="0"/>
              <a:t> </a:t>
            </a:r>
            <a:r>
              <a:rPr lang="ko-KR" altLang="ko-KR" sz="1400" dirty="0"/>
              <a:t>40161699-25856199 세부품명번호:</a:t>
            </a:r>
            <a:r>
              <a:rPr lang="en-US" altLang="ko-KR" sz="1400" dirty="0"/>
              <a:t> </a:t>
            </a:r>
            <a:r>
              <a:rPr lang="ko-KR" altLang="ko-KR" sz="1400" dirty="0"/>
              <a:t>4016169901 </a:t>
            </a:r>
            <a:endParaRPr lang="ko-KR" altLang="en-US" sz="14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C6B8B885-108D-FBF9-6538-CD5BE21F17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04" y="124371"/>
            <a:ext cx="1768221" cy="62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52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56BF4EE-E463-969F-9F82-3932958FD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0768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C683DD8-2E65-83B2-1CEB-75F9A2836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76825"/>
            <a:ext cx="6858000" cy="40844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A49EBC-BD7A-DF77-6F63-DF6C79D9731B}"/>
              </a:ext>
            </a:extLst>
          </p:cNvPr>
          <p:cNvSpPr txBox="1"/>
          <p:nvPr/>
        </p:nvSpPr>
        <p:spPr>
          <a:xfrm>
            <a:off x="4538663" y="6363771"/>
            <a:ext cx="18049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400" b="1" dirty="0">
                <a:solidFill>
                  <a:srgbClr val="FFFF00"/>
                </a:solidFill>
                <a:latin typeface="+mj-lt"/>
              </a:rPr>
              <a:t>백송고등학교</a:t>
            </a:r>
            <a:endParaRPr lang="ko-KR" altLang="en-US" sz="1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F076A2-4CD8-FB44-21B1-CC3B43E2FE59}"/>
              </a:ext>
            </a:extLst>
          </p:cNvPr>
          <p:cNvSpPr txBox="1"/>
          <p:nvPr/>
        </p:nvSpPr>
        <p:spPr>
          <a:xfrm>
            <a:off x="1609725" y="5156775"/>
            <a:ext cx="11144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100" b="1" dirty="0">
                <a:solidFill>
                  <a:srgbClr val="FFFF00"/>
                </a:solidFill>
              </a:rPr>
              <a:t>오산중학교</a:t>
            </a:r>
            <a:endParaRPr lang="ko-KR" altLang="en-US" sz="11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41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44B5DC1-38D9-9ED5-114D-548802EAA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924674" cy="9144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22C1C8F-3B1B-9E42-9E5E-B0CCD78B3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8" y="6512586"/>
            <a:ext cx="6096000" cy="192907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26C8867-1C37-A1C7-2300-EEDEF9D07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32" y="5852160"/>
            <a:ext cx="1536382" cy="548640"/>
          </a:xfrm>
          <a:prstGeom prst="rect">
            <a:avLst/>
          </a:prstGeom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9B6B492-29E6-9CBA-0B44-4C4335719CBB}"/>
              </a:ext>
            </a:extLst>
          </p:cNvPr>
          <p:cNvSpPr/>
          <p:nvPr/>
        </p:nvSpPr>
        <p:spPr>
          <a:xfrm>
            <a:off x="781934" y="5521947"/>
            <a:ext cx="992777" cy="54864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 point</a:t>
            </a:r>
          </a:p>
          <a:p>
            <a:pPr algn="ctr"/>
            <a:r>
              <a:rPr lang="ko-KR" altLang="en-US" sz="1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배출 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4B5F7099-5FEF-F676-19AC-96320D18B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132" y="313100"/>
            <a:ext cx="1828800" cy="3143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9719D0-5388-6BE2-44F4-03532E74C561}"/>
              </a:ext>
            </a:extLst>
          </p:cNvPr>
          <p:cNvSpPr txBox="1"/>
          <p:nvPr/>
        </p:nvSpPr>
        <p:spPr>
          <a:xfrm>
            <a:off x="2828925" y="695325"/>
            <a:ext cx="380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학교 </a:t>
            </a:r>
            <a:r>
              <a:rPr lang="ko-KR" altLang="en-US" b="1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교실 용도의 </a:t>
            </a:r>
            <a:endParaRPr lang="en-US" altLang="ko-KR" b="1" dirty="0">
              <a:solidFill>
                <a:schemeClr val="tx2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ko-KR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산소발생으로 졸음 </a:t>
            </a:r>
            <a:r>
              <a:rPr lang="en-US" altLang="ko-KR" b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, </a:t>
            </a:r>
            <a:r>
              <a:rPr lang="ko-KR" alt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무기력 감소 </a:t>
            </a:r>
            <a:r>
              <a:rPr lang="en-US" altLang="ko-KR" b="1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8326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3CF3737-E0B6-F03C-9045-8054BF95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7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48</Words>
  <Application>Microsoft Office PowerPoint</Application>
  <PresentationFormat>화면 슬라이드 쇼(4:3)</PresentationFormat>
  <Paragraphs>13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종승 양</dc:creator>
  <cp:lastModifiedBy>종승 양</cp:lastModifiedBy>
  <cp:revision>6</cp:revision>
  <dcterms:created xsi:type="dcterms:W3CDTF">2026-08-10T00:56:03Z</dcterms:created>
  <dcterms:modified xsi:type="dcterms:W3CDTF">2026-10-01T12:21:09Z</dcterms:modified>
</cp:coreProperties>
</file>