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3" r:id="rId2"/>
    <p:sldId id="262" r:id="rId3"/>
    <p:sldId id="548" r:id="rId4"/>
    <p:sldId id="539" r:id="rId5"/>
    <p:sldId id="274" r:id="rId6"/>
  </p:sldIdLst>
  <p:sldSz cx="6858000" cy="9906000" type="A4"/>
  <p:notesSz cx="6864350" cy="9998075"/>
  <p:defaultTextStyle>
    <a:defPPr>
      <a:defRPr lang="ko-KR"/>
    </a:defPPr>
    <a:lvl1pPr marL="0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1pPr>
    <a:lvl2pPr marL="484647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2pPr>
    <a:lvl3pPr marL="969295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3pPr>
    <a:lvl4pPr marL="1453942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4pPr>
    <a:lvl5pPr marL="1938589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5pPr>
    <a:lvl6pPr marL="2423237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6pPr>
    <a:lvl7pPr marL="2907883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7pPr>
    <a:lvl8pPr marL="3392530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8pPr>
    <a:lvl9pPr marL="3877178" algn="l" defTabSz="969295" rtl="0" eaLnBrk="1" latinLnBrk="1" hangingPunct="1">
      <a:defRPr sz="19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82" userDrawn="1">
          <p15:clr>
            <a:srgbClr val="A4A3A4"/>
          </p15:clr>
        </p15:guide>
        <p15:guide id="2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최현" initials="최" lastIdx="1" clrIdx="0">
    <p:extLst>
      <p:ext uri="{19B8F6BF-5375-455C-9EA6-DF929625EA0E}">
        <p15:presenceInfo xmlns:p15="http://schemas.microsoft.com/office/powerpoint/2012/main" xmlns="" userId="S::hchoi@sudo.co.kr::95f1f83f-8eb8-4c93-8cf8-00b43e181fa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6A4B1"/>
    <a:srgbClr val="616161"/>
    <a:srgbClr val="74BFDF"/>
    <a:srgbClr val="9AF0FF"/>
    <a:srgbClr val="495C62"/>
    <a:srgbClr val="3595BD"/>
    <a:srgbClr val="162E36"/>
    <a:srgbClr val="578886"/>
    <a:srgbClr val="5096D4"/>
    <a:srgbClr val="95CD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94" autoAdjust="0"/>
    <p:restoredTop sz="95244" autoAdjust="0"/>
  </p:normalViewPr>
  <p:slideViewPr>
    <p:cSldViewPr>
      <p:cViewPr>
        <p:scale>
          <a:sx n="100" d="100"/>
          <a:sy n="100" d="100"/>
        </p:scale>
        <p:origin x="-2844" y="1134"/>
      </p:cViewPr>
      <p:guideLst>
        <p:guide orient="horz" pos="3082"/>
        <p:guide pos="22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2280" y="53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4288" cy="500857"/>
          </a:xfrm>
          <a:prstGeom prst="rect">
            <a:avLst/>
          </a:prstGeom>
        </p:spPr>
        <p:txBody>
          <a:bodyPr vert="horz" lIns="96217" tIns="48109" rIns="96217" bIns="48109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476" y="1"/>
            <a:ext cx="2974288" cy="500857"/>
          </a:xfrm>
          <a:prstGeom prst="rect">
            <a:avLst/>
          </a:prstGeom>
        </p:spPr>
        <p:txBody>
          <a:bodyPr vert="horz" lIns="96217" tIns="48109" rIns="96217" bIns="48109" rtlCol="0"/>
          <a:lstStyle>
            <a:lvl1pPr algn="r">
              <a:defRPr sz="1300"/>
            </a:lvl1pPr>
          </a:lstStyle>
          <a:p>
            <a:fld id="{22F01EED-2989-4720-82F7-7A52A7AF650B}" type="datetimeFigureOut">
              <a:rPr lang="ko-KR" altLang="en-US" smtClean="0"/>
              <a:pPr/>
              <a:t>2025-01-23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250950"/>
            <a:ext cx="2335212" cy="3373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217" tIns="48109" rIns="96217" bIns="4810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7229" y="4811002"/>
            <a:ext cx="5491480" cy="3937533"/>
          </a:xfrm>
          <a:prstGeom prst="rect">
            <a:avLst/>
          </a:prstGeom>
        </p:spPr>
        <p:txBody>
          <a:bodyPr vert="horz" lIns="96217" tIns="48109" rIns="96217" bIns="48109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7219"/>
            <a:ext cx="2974288" cy="500857"/>
          </a:xfrm>
          <a:prstGeom prst="rect">
            <a:avLst/>
          </a:prstGeom>
        </p:spPr>
        <p:txBody>
          <a:bodyPr vert="horz" lIns="96217" tIns="48109" rIns="96217" bIns="48109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476" y="9497219"/>
            <a:ext cx="2974288" cy="500857"/>
          </a:xfrm>
          <a:prstGeom prst="rect">
            <a:avLst/>
          </a:prstGeom>
        </p:spPr>
        <p:txBody>
          <a:bodyPr vert="horz" lIns="96217" tIns="48109" rIns="96217" bIns="48109" rtlCol="0" anchor="b"/>
          <a:lstStyle>
            <a:lvl1pPr algn="r">
              <a:defRPr sz="1300"/>
            </a:lvl1pPr>
          </a:lstStyle>
          <a:p>
            <a:fld id="{6273BEFE-A16E-4C2C-A940-BAFDCBEFA8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90433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1pPr>
    <a:lvl2pPr marL="484647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2pPr>
    <a:lvl3pPr marL="969295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3pPr>
    <a:lvl4pPr marL="1453942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4pPr>
    <a:lvl5pPr marL="1938589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5pPr>
    <a:lvl6pPr marL="2423237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6pPr>
    <a:lvl7pPr marL="2907883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7pPr>
    <a:lvl8pPr marL="3392530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8pPr>
    <a:lvl9pPr marL="3877178" algn="l" defTabSz="969295" rtl="0" eaLnBrk="1" latinLnBrk="1" hangingPunct="1">
      <a:defRPr sz="12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1" y="3070861"/>
            <a:ext cx="5829300" cy="6386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1" y="5547363"/>
            <a:ext cx="4800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2232" y="3943349"/>
            <a:ext cx="5013538" cy="683363"/>
          </a:xfrm>
        </p:spPr>
        <p:txBody>
          <a:bodyPr lIns="0" tIns="0" rIns="0" bIns="0"/>
          <a:lstStyle>
            <a:lvl1pPr>
              <a:defRPr sz="4321" b="1" i="0">
                <a:solidFill>
                  <a:srgbClr val="414042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2232" y="3943349"/>
            <a:ext cx="5013538" cy="683363"/>
          </a:xfrm>
        </p:spPr>
        <p:txBody>
          <a:bodyPr lIns="0" tIns="0" rIns="0" bIns="0"/>
          <a:lstStyle>
            <a:lvl1pPr>
              <a:defRPr sz="4321" b="1" i="0">
                <a:solidFill>
                  <a:srgbClr val="414042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1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1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2232" y="3943349"/>
            <a:ext cx="5013538" cy="683363"/>
          </a:xfrm>
        </p:spPr>
        <p:txBody>
          <a:bodyPr lIns="0" tIns="0" rIns="0" bIns="0"/>
          <a:lstStyle>
            <a:lvl1pPr>
              <a:defRPr sz="4321" b="1" i="0">
                <a:solidFill>
                  <a:srgbClr val="414042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2232" y="3943349"/>
            <a:ext cx="5013538" cy="6386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rgbClr val="414042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5175" y="2160149"/>
            <a:ext cx="59276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9212582"/>
            <a:ext cx="2194560" cy="297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9212582"/>
            <a:ext cx="1577339" cy="297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2" y="9212582"/>
            <a:ext cx="1577339" cy="2970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75994">
        <a:defRPr>
          <a:latin typeface="+mn-lt"/>
          <a:ea typeface="+mn-ea"/>
          <a:cs typeface="+mn-cs"/>
        </a:defRPr>
      </a:lvl2pPr>
      <a:lvl3pPr marL="951987">
        <a:defRPr>
          <a:latin typeface="+mn-lt"/>
          <a:ea typeface="+mn-ea"/>
          <a:cs typeface="+mn-cs"/>
        </a:defRPr>
      </a:lvl3pPr>
      <a:lvl4pPr marL="1427982">
        <a:defRPr>
          <a:latin typeface="+mn-lt"/>
          <a:ea typeface="+mn-ea"/>
          <a:cs typeface="+mn-cs"/>
        </a:defRPr>
      </a:lvl4pPr>
      <a:lvl5pPr marL="1903977">
        <a:defRPr>
          <a:latin typeface="+mn-lt"/>
          <a:ea typeface="+mn-ea"/>
          <a:cs typeface="+mn-cs"/>
        </a:defRPr>
      </a:lvl5pPr>
      <a:lvl6pPr marL="2379972">
        <a:defRPr>
          <a:latin typeface="+mn-lt"/>
          <a:ea typeface="+mn-ea"/>
          <a:cs typeface="+mn-cs"/>
        </a:defRPr>
      </a:lvl6pPr>
      <a:lvl7pPr marL="2855965">
        <a:defRPr>
          <a:latin typeface="+mn-lt"/>
          <a:ea typeface="+mn-ea"/>
          <a:cs typeface="+mn-cs"/>
        </a:defRPr>
      </a:lvl7pPr>
      <a:lvl8pPr marL="3331959">
        <a:defRPr>
          <a:latin typeface="+mn-lt"/>
          <a:ea typeface="+mn-ea"/>
          <a:cs typeface="+mn-cs"/>
        </a:defRPr>
      </a:lvl8pPr>
      <a:lvl9pPr marL="380795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75994">
        <a:defRPr>
          <a:latin typeface="+mn-lt"/>
          <a:ea typeface="+mn-ea"/>
          <a:cs typeface="+mn-cs"/>
        </a:defRPr>
      </a:lvl2pPr>
      <a:lvl3pPr marL="951987">
        <a:defRPr>
          <a:latin typeface="+mn-lt"/>
          <a:ea typeface="+mn-ea"/>
          <a:cs typeface="+mn-cs"/>
        </a:defRPr>
      </a:lvl3pPr>
      <a:lvl4pPr marL="1427982">
        <a:defRPr>
          <a:latin typeface="+mn-lt"/>
          <a:ea typeface="+mn-ea"/>
          <a:cs typeface="+mn-cs"/>
        </a:defRPr>
      </a:lvl4pPr>
      <a:lvl5pPr marL="1903977">
        <a:defRPr>
          <a:latin typeface="+mn-lt"/>
          <a:ea typeface="+mn-ea"/>
          <a:cs typeface="+mn-cs"/>
        </a:defRPr>
      </a:lvl5pPr>
      <a:lvl6pPr marL="2379972">
        <a:defRPr>
          <a:latin typeface="+mn-lt"/>
          <a:ea typeface="+mn-ea"/>
          <a:cs typeface="+mn-cs"/>
        </a:defRPr>
      </a:lvl6pPr>
      <a:lvl7pPr marL="2855965">
        <a:defRPr>
          <a:latin typeface="+mn-lt"/>
          <a:ea typeface="+mn-ea"/>
          <a:cs typeface="+mn-cs"/>
        </a:defRPr>
      </a:lvl7pPr>
      <a:lvl8pPr marL="3331959">
        <a:defRPr>
          <a:latin typeface="+mn-lt"/>
          <a:ea typeface="+mn-ea"/>
          <a:cs typeface="+mn-cs"/>
        </a:defRPr>
      </a:lvl8pPr>
      <a:lvl9pPr marL="380795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9.wdp"/><Relationship Id="rId5" Type="http://schemas.openxmlformats.org/officeDocument/2006/relationships/image" Target="../media/image16.png"/><Relationship Id="rId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xmlns="" id="{91B6E148-730A-8104-4B0D-5BAF5D8A290F}"/>
              </a:ext>
            </a:extLst>
          </p:cNvPr>
          <p:cNvSpPr txBox="1">
            <a:spLocks/>
          </p:cNvSpPr>
          <p:nvPr/>
        </p:nvSpPr>
        <p:spPr>
          <a:xfrm>
            <a:off x="491884" y="137107"/>
            <a:ext cx="5789668" cy="380931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1487" algn="ctr">
              <a:spcBef>
                <a:spcPts val="90"/>
              </a:spcBef>
            </a:pPr>
            <a:r>
              <a:rPr lang="en-US" altLang="ko-KR" spc="-213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H-ION  </a:t>
            </a:r>
            <a:r>
              <a:rPr lang="ko-KR" altLang="en-US" spc="-213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공간 살균 청정기</a:t>
            </a:r>
            <a:endParaRPr lang="ko-KR" altLang="en-US" spc="-185" dirty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함초롬돋움"/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xmlns="" id="{AF75D5FF-7F7C-3D85-0759-CDDE2AE28596}"/>
              </a:ext>
            </a:extLst>
          </p:cNvPr>
          <p:cNvGrpSpPr/>
          <p:nvPr/>
        </p:nvGrpSpPr>
        <p:grpSpPr>
          <a:xfrm>
            <a:off x="3886200" y="6406102"/>
            <a:ext cx="2674848" cy="2717633"/>
            <a:chOff x="150888" y="6318695"/>
            <a:chExt cx="2674848" cy="271763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75D2F261-3A40-FC00-5F3C-F7064AA68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0888" y="6799774"/>
              <a:ext cx="1279644" cy="2236554"/>
            </a:xfrm>
            <a:prstGeom prst="rect">
              <a:avLst/>
            </a:prstGeom>
          </p:spPr>
        </p:pic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xmlns="" id="{CB306F0A-9308-BCB2-B49A-EC4C225598B7}"/>
                </a:ext>
              </a:extLst>
            </p:cNvPr>
            <p:cNvGrpSpPr/>
            <p:nvPr/>
          </p:nvGrpSpPr>
          <p:grpSpPr>
            <a:xfrm>
              <a:off x="1418060" y="7079940"/>
              <a:ext cx="1067023" cy="926018"/>
              <a:chOff x="-732887" y="6974369"/>
              <a:chExt cx="1363257" cy="1015609"/>
            </a:xfrm>
          </p:grpSpPr>
          <p:sp>
            <p:nvSpPr>
              <p:cNvPr id="26" name="object 12">
                <a:extLst>
                  <a:ext uri="{FF2B5EF4-FFF2-40B4-BE49-F238E27FC236}">
                    <a16:creationId xmlns:a16="http://schemas.microsoft.com/office/drawing/2014/main" xmlns="" id="{A814825C-D764-7298-CA66-23FFC206E7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732887" y="6974369"/>
                <a:ext cx="1363257" cy="323365"/>
              </a:xfrm>
              <a:prstGeom prst="rect">
                <a:avLst/>
              </a:prstGeom>
            </p:spPr>
            <p:txBody>
              <a:bodyPr vert="horz" wrap="square" lIns="0" tIns="16145" rIns="0" bIns="0" rtlCol="0">
                <a:spAutoFit/>
              </a:bodyPr>
              <a:lstStyle>
                <a:lvl1pPr>
                  <a:defRPr sz="4321" b="1" i="0">
                    <a:solidFill>
                      <a:srgbClr val="414042"/>
                    </a:solidFill>
                    <a:latin typeface="Malgun Gothic"/>
                    <a:ea typeface="+mj-ea"/>
                    <a:cs typeface="Malgun Gothic"/>
                  </a:defRPr>
                </a:lvl1pPr>
              </a:lstStyle>
              <a:p>
                <a:pPr marL="14366" algn="ctr" defTabSz="827075" latinLnBrk="0">
                  <a:spcBef>
                    <a:spcPts val="153"/>
                  </a:spcBef>
                </a:pPr>
                <a:r>
                  <a:rPr lang="en-US" altLang="ko-KR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H-</a:t>
                </a:r>
                <a:r>
                  <a:rPr lang="en-US" altLang="ko-KR" sz="905" kern="0" spc="-5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Ioncluster</a:t>
                </a:r>
                <a:r>
                  <a:rPr lang="ko-KR" altLang="en-US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 </a:t>
                </a:r>
                <a:r>
                  <a:rPr lang="en-US" altLang="ko-KR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/>
                </a:r>
                <a:br>
                  <a:rPr lang="en-US" altLang="ko-KR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</a:br>
                <a:r>
                  <a:rPr lang="ko-KR" altLang="en-US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방전관</a:t>
                </a:r>
                <a:endParaRPr lang="ko-KR" altLang="en-US" sz="905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object 12">
                <a:extLst>
                  <a:ext uri="{FF2B5EF4-FFF2-40B4-BE49-F238E27FC236}">
                    <a16:creationId xmlns:a16="http://schemas.microsoft.com/office/drawing/2014/main" xmlns="" id="{23F7983C-7037-209A-985F-CF8C61A1B7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75194" y="7819355"/>
                <a:ext cx="1259000" cy="170623"/>
              </a:xfrm>
              <a:prstGeom prst="rect">
                <a:avLst/>
              </a:prstGeom>
            </p:spPr>
            <p:txBody>
              <a:bodyPr vert="horz" wrap="square" lIns="0" tIns="16145" rIns="0" bIns="0" rtlCol="0">
                <a:spAutoFit/>
              </a:bodyPr>
              <a:lstStyle>
                <a:lvl1pPr>
                  <a:defRPr sz="4321" b="1" i="0">
                    <a:solidFill>
                      <a:srgbClr val="414042"/>
                    </a:solidFill>
                    <a:latin typeface="Malgun Gothic"/>
                    <a:ea typeface="+mj-ea"/>
                    <a:cs typeface="Malgun Gothic"/>
                  </a:defRPr>
                </a:lvl1pPr>
              </a:lstStyle>
              <a:p>
                <a:pPr marL="14366" algn="ctr" defTabSz="827075" latinLnBrk="0">
                  <a:spcBef>
                    <a:spcPts val="153"/>
                  </a:spcBef>
                </a:pPr>
                <a:r>
                  <a:rPr lang="en-US" altLang="ko-KR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UVC Lamp</a:t>
                </a:r>
                <a:endParaRPr lang="ko-KR" altLang="en-US" sz="905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object 12">
                <a:extLst>
                  <a:ext uri="{FF2B5EF4-FFF2-40B4-BE49-F238E27FC236}">
                    <a16:creationId xmlns:a16="http://schemas.microsoft.com/office/drawing/2014/main" xmlns="" id="{74709958-B8C1-016E-75C4-CAFBD64C9B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96875" y="7463502"/>
                <a:ext cx="1291228" cy="170623"/>
              </a:xfrm>
              <a:prstGeom prst="rect">
                <a:avLst/>
              </a:prstGeom>
            </p:spPr>
            <p:txBody>
              <a:bodyPr vert="horz" wrap="square" lIns="0" tIns="16145" rIns="0" bIns="0" rtlCol="0">
                <a:spAutoFit/>
              </a:bodyPr>
              <a:lstStyle>
                <a:lvl1pPr>
                  <a:defRPr sz="4321" b="1" i="0">
                    <a:solidFill>
                      <a:srgbClr val="414042"/>
                    </a:solidFill>
                    <a:latin typeface="Malgun Gothic"/>
                    <a:ea typeface="+mj-ea"/>
                    <a:cs typeface="Malgun Gothic"/>
                  </a:defRPr>
                </a:lvl1pPr>
              </a:lstStyle>
              <a:p>
                <a:pPr marL="14366" algn="ctr" defTabSz="827075" latinLnBrk="0">
                  <a:spcBef>
                    <a:spcPts val="153"/>
                  </a:spcBef>
                </a:pPr>
                <a:r>
                  <a:rPr lang="ko-KR" altLang="en-US" sz="905" kern="0" spc="-5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공기질</a:t>
                </a:r>
                <a:r>
                  <a:rPr lang="en-US" altLang="ko-KR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 </a:t>
                </a:r>
                <a:r>
                  <a:rPr lang="ko-KR" altLang="en-US" sz="905" kern="0" spc="-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맑은 고딕"/>
                    <a:cs typeface="Arial" panose="020B0604020202020204" pitchFamily="34" charset="0"/>
                  </a:rPr>
                  <a:t>센서</a:t>
                </a:r>
                <a:endParaRPr lang="ko-KR" altLang="en-US" sz="905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object 12">
              <a:extLst>
                <a:ext uri="{FF2B5EF4-FFF2-40B4-BE49-F238E27FC236}">
                  <a16:creationId xmlns:a16="http://schemas.microsoft.com/office/drawing/2014/main" xmlns="" id="{8A105EEA-67F6-1927-41F4-50141ADFEB4B}"/>
                </a:ext>
              </a:extLst>
            </p:cNvPr>
            <p:cNvSpPr txBox="1">
              <a:spLocks/>
            </p:cNvSpPr>
            <p:nvPr/>
          </p:nvSpPr>
          <p:spPr>
            <a:xfrm>
              <a:off x="1128716" y="6318695"/>
              <a:ext cx="1697020" cy="294840"/>
            </a:xfrm>
            <a:prstGeom prst="rect">
              <a:avLst/>
            </a:prstGeom>
          </p:spPr>
          <p:txBody>
            <a:bodyPr vert="horz" wrap="square" lIns="0" tIns="16145" rIns="0" bIns="0" rtlCol="0">
              <a:spAutoFit/>
            </a:bodyPr>
            <a:lstStyle>
              <a:lvl1pPr>
                <a:defRPr sz="4321" b="1" i="0">
                  <a:solidFill>
                    <a:srgbClr val="414042"/>
                  </a:solidFill>
                  <a:latin typeface="Malgun Gothic"/>
                  <a:ea typeface="+mj-ea"/>
                  <a:cs typeface="Malgun Gothic"/>
                </a:defRPr>
              </a:lvl1pPr>
            </a:lstStyle>
            <a:p>
              <a:pPr marL="14366" algn="ctr" defTabSz="827075" latinLnBrk="0">
                <a:spcBef>
                  <a:spcPts val="153"/>
                </a:spcBef>
              </a:pPr>
              <a:r>
                <a:rPr lang="en-US" altLang="ko-KR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>Intelligence</a:t>
              </a:r>
              <a:r>
                <a:rPr lang="ko-KR" altLang="en-US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> </a:t>
              </a:r>
              <a:r>
                <a:rPr lang="en-US" altLang="ko-KR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/>
              </a:r>
              <a:br>
                <a:rPr lang="en-US" altLang="ko-KR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</a:br>
              <a:r>
                <a:rPr lang="en-US" altLang="ko-KR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>Processer</a:t>
              </a:r>
              <a:endParaRPr lang="ko-KR" altLang="en-US" sz="905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xmlns="" id="{6AD026C9-303B-919D-86C7-AAC995915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72000"/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4739" b="89573" l="9474" r="89474">
                          <a14:foregroundMark x1="64211" y1="4739" x2="32632" y2="11848"/>
                        </a14:backgroundRemoval>
                      </a14:imgEffect>
                      <a14:imgEffect>
                        <a14:sharpenSoften amount="56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655284" y="7683446"/>
              <a:ext cx="267982" cy="626954"/>
            </a:xfrm>
            <a:prstGeom prst="rect">
              <a:avLst/>
            </a:prstGeom>
          </p:spPr>
        </p:pic>
        <p:sp>
          <p:nvSpPr>
            <p:cNvPr id="11" name="object 12">
              <a:extLst>
                <a:ext uri="{FF2B5EF4-FFF2-40B4-BE49-F238E27FC236}">
                  <a16:creationId xmlns:a16="http://schemas.microsoft.com/office/drawing/2014/main" xmlns="" id="{E2C63816-E847-A3CD-72BA-A096EE4F9704}"/>
                </a:ext>
              </a:extLst>
            </p:cNvPr>
            <p:cNvSpPr txBox="1">
              <a:spLocks/>
            </p:cNvSpPr>
            <p:nvPr/>
          </p:nvSpPr>
          <p:spPr>
            <a:xfrm>
              <a:off x="1091816" y="8326804"/>
              <a:ext cx="1697019" cy="155572"/>
            </a:xfrm>
            <a:prstGeom prst="rect">
              <a:avLst/>
            </a:prstGeom>
          </p:spPr>
          <p:txBody>
            <a:bodyPr vert="horz" wrap="square" lIns="0" tIns="16145" rIns="0" bIns="0" rtlCol="0">
              <a:spAutoFit/>
            </a:bodyPr>
            <a:lstStyle>
              <a:lvl1pPr>
                <a:defRPr sz="4321" b="1" i="0">
                  <a:solidFill>
                    <a:srgbClr val="414042"/>
                  </a:solidFill>
                  <a:latin typeface="Malgun Gothic"/>
                  <a:ea typeface="+mj-ea"/>
                  <a:cs typeface="Malgun Gothic"/>
                </a:defRPr>
              </a:lvl1pPr>
            </a:lstStyle>
            <a:p>
              <a:pPr marL="14366" algn="ctr" defTabSz="827075" latinLnBrk="0">
                <a:spcBef>
                  <a:spcPts val="153"/>
                </a:spcBef>
              </a:pPr>
              <a:r>
                <a:rPr lang="en-US" altLang="ko-KR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>4</a:t>
              </a:r>
              <a:r>
                <a:rPr lang="ko-KR" altLang="en-US" sz="905" kern="0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맑은 고딕"/>
                  <a:cs typeface="Arial" panose="020B0604020202020204" pitchFamily="34" charset="0"/>
                </a:rPr>
                <a:t>중 필터</a:t>
              </a:r>
              <a:endParaRPr lang="en-US" altLang="ko-KR" sz="905" kern="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Arial" panose="020B0604020202020204" pitchFamily="34" charset="0"/>
              </a:endParaRPr>
            </a:p>
          </p:txBody>
        </p:sp>
        <p:cxnSp>
          <p:nvCxnSpPr>
            <p:cNvPr id="12" name="연결선: 꺾임 11">
              <a:extLst>
                <a:ext uri="{FF2B5EF4-FFF2-40B4-BE49-F238E27FC236}">
                  <a16:creationId xmlns:a16="http://schemas.microsoft.com/office/drawing/2014/main" xmlns="" id="{DCCCB5BD-FFEC-3B3B-9695-42598DC43789}"/>
                </a:ext>
              </a:extLst>
            </p:cNvPr>
            <p:cNvCxnSpPr/>
            <p:nvPr/>
          </p:nvCxnSpPr>
          <p:spPr>
            <a:xfrm rot="10800000" flipV="1">
              <a:off x="821986" y="6439875"/>
              <a:ext cx="687886" cy="173303"/>
            </a:xfrm>
            <a:prstGeom prst="bentConnector3">
              <a:avLst>
                <a:gd name="adj1" fmla="val 100174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연결선: 꺾임 13">
              <a:extLst>
                <a:ext uri="{FF2B5EF4-FFF2-40B4-BE49-F238E27FC236}">
                  <a16:creationId xmlns:a16="http://schemas.microsoft.com/office/drawing/2014/main" xmlns="" id="{6E2D99F7-40AB-C3FD-CB78-DEA6713F122F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rot="10800000" flipV="1">
              <a:off x="655284" y="7190011"/>
              <a:ext cx="822417" cy="806912"/>
            </a:xfrm>
            <a:prstGeom prst="bentConnector3">
              <a:avLst>
                <a:gd name="adj1" fmla="val 128096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연결선: 꺾임 15">
              <a:extLst>
                <a:ext uri="{FF2B5EF4-FFF2-40B4-BE49-F238E27FC236}">
                  <a16:creationId xmlns:a16="http://schemas.microsoft.com/office/drawing/2014/main" xmlns="" id="{E8A8EA5F-1C6D-F983-619F-9FB78FF43FA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1383441" y="7422460"/>
              <a:ext cx="177180" cy="17716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연결선: 꺾임 16">
              <a:extLst>
                <a:ext uri="{FF2B5EF4-FFF2-40B4-BE49-F238E27FC236}">
                  <a16:creationId xmlns:a16="http://schemas.microsoft.com/office/drawing/2014/main" xmlns="" id="{3B38D14B-A103-EE83-BC84-A41E7CF82EC0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23267" y="7728166"/>
              <a:ext cx="637355" cy="2012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연결선: 꺾임 19">
              <a:extLst>
                <a:ext uri="{FF2B5EF4-FFF2-40B4-BE49-F238E27FC236}">
                  <a16:creationId xmlns:a16="http://schemas.microsoft.com/office/drawing/2014/main" xmlns="" id="{D7326472-D998-FBBE-5F67-8D4F7A487540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165928" y="8430390"/>
              <a:ext cx="369999" cy="16630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365B4671-C6ED-90DF-7A72-50ECFDED7A42}"/>
              </a:ext>
            </a:extLst>
          </p:cNvPr>
          <p:cNvSpPr txBox="1"/>
          <p:nvPr/>
        </p:nvSpPr>
        <p:spPr>
          <a:xfrm>
            <a:off x="3310696" y="9337814"/>
            <a:ext cx="3868975" cy="231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366" algn="ctr" defTabSz="827075" latinLnBrk="0">
              <a:spcBef>
                <a:spcPts val="153"/>
              </a:spcBef>
            </a:pPr>
            <a:r>
              <a:rPr lang="en-US" altLang="ko-KR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* 4</a:t>
            </a:r>
            <a:r>
              <a:rPr lang="ko-KR" altLang="en-US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중 필터 </a:t>
            </a:r>
            <a:r>
              <a:rPr lang="en-US" altLang="ko-KR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: </a:t>
            </a:r>
            <a:r>
              <a:rPr lang="ko-KR" altLang="en-US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먼지필터</a:t>
            </a:r>
            <a:r>
              <a:rPr lang="en-US" altLang="ko-KR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, </a:t>
            </a:r>
            <a:r>
              <a:rPr lang="ko-KR" altLang="en-US" sz="905" spc="-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헤파필터</a:t>
            </a:r>
            <a:r>
              <a:rPr lang="en-US" altLang="ko-KR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, </a:t>
            </a:r>
            <a:r>
              <a:rPr lang="ko-KR" altLang="en-US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활성탄필터</a:t>
            </a:r>
            <a:r>
              <a:rPr lang="en-US" altLang="ko-KR" sz="905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, </a:t>
            </a:r>
            <a:r>
              <a:rPr lang="ko-KR" altLang="en-US" sz="905" spc="-5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/>
                <a:cs typeface="맑은 고딕"/>
              </a:rPr>
              <a:t>광촉매필터</a:t>
            </a:r>
            <a:endParaRPr lang="ko-KR" altLang="en-US" sz="905" kern="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xmlns="" id="{58FDEFCA-7A19-D006-F508-2ECB66F5AF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62" y="621804"/>
            <a:ext cx="6845037" cy="4735770"/>
          </a:xfrm>
          <a:prstGeom prst="rect">
            <a:avLst/>
          </a:prstGeom>
        </p:spPr>
      </p:pic>
      <p:sp>
        <p:nvSpPr>
          <p:cNvPr id="8" name="object 12">
            <a:extLst>
              <a:ext uri="{FF2B5EF4-FFF2-40B4-BE49-F238E27FC236}">
                <a16:creationId xmlns:a16="http://schemas.microsoft.com/office/drawing/2014/main" xmlns="" id="{59AAF348-F98C-9AD8-2EC8-D73023782BBF}"/>
              </a:ext>
            </a:extLst>
          </p:cNvPr>
          <p:cNvSpPr txBox="1">
            <a:spLocks/>
          </p:cNvSpPr>
          <p:nvPr/>
        </p:nvSpPr>
        <p:spPr>
          <a:xfrm>
            <a:off x="11536" y="3989156"/>
            <a:ext cx="6477505" cy="1820771"/>
          </a:xfrm>
          <a:prstGeom prst="rect">
            <a:avLst/>
          </a:prstGeom>
          <a:solidFill>
            <a:srgbClr val="F2F2F2">
              <a:alpha val="43137"/>
            </a:srgbClr>
          </a:solidFill>
        </p:spPr>
        <p:txBody>
          <a:bodyPr vert="horz" wrap="square" lIns="0" tIns="1614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4366" algn="r">
              <a:spcBef>
                <a:spcPts val="153"/>
              </a:spcBef>
            </a:pPr>
            <a:endParaRPr lang="en-US" altLang="ko-KR" sz="1266" b="1" spc="-5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맑은 고딕"/>
            </a:endParaRPr>
          </a:p>
          <a:p>
            <a:pPr marL="14366" algn="r">
              <a:spcBef>
                <a:spcPts val="153"/>
              </a:spcBef>
            </a:pP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강력한 </a:t>
            </a: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H-ION DBD 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플라즈마 방전으로 실내 공기 및 표면 살균</a:t>
            </a: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, VOC 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저감</a:t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/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4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중 복합 필터로 미세먼지</a:t>
            </a: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 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제거 및 탈취효과 향상</a:t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/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UV 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램프로 필터 살균 및 오염 방지</a:t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/>
            </a:r>
            <a:b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</a:b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공기질에 따른 </a:t>
            </a:r>
            <a:r>
              <a:rPr lang="en-US" altLang="ko-KR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Intelligence </a:t>
            </a:r>
            <a:r>
              <a:rPr lang="ko-KR" altLang="en-US" sz="1266" b="1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맑은 고딕"/>
              </a:rPr>
              <a:t>자율 운행</a:t>
            </a:r>
            <a:endParaRPr lang="en-US" altLang="ko-KR" sz="1266" b="1" spc="-5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맑은 고딕"/>
            </a:endParaRPr>
          </a:p>
          <a:p>
            <a:pPr marL="14366" algn="r">
              <a:spcBef>
                <a:spcPts val="153"/>
              </a:spcBef>
            </a:pPr>
            <a:endParaRPr lang="ko-KR" altLang="en-US" sz="1266" b="1" kern="100" dirty="0"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xmlns="" id="{F32F2BEB-748B-35BF-0F72-09C0F84789E8}"/>
              </a:ext>
            </a:extLst>
          </p:cNvPr>
          <p:cNvSpPr/>
          <p:nvPr/>
        </p:nvSpPr>
        <p:spPr>
          <a:xfrm>
            <a:off x="6489041" y="3989157"/>
            <a:ext cx="355997" cy="1816564"/>
          </a:xfrm>
          <a:prstGeom prst="rect">
            <a:avLst/>
          </a:prstGeom>
          <a:solidFill>
            <a:srgbClr val="F2F2F2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EE797FE7-4B06-8669-414F-750E01696801}"/>
              </a:ext>
            </a:extLst>
          </p:cNvPr>
          <p:cNvSpPr/>
          <p:nvPr/>
        </p:nvSpPr>
        <p:spPr>
          <a:xfrm>
            <a:off x="11536" y="5607808"/>
            <a:ext cx="6833502" cy="411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xmlns="" id="{D82DBCA7-A7F4-1674-F259-9A53479CF7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9948" y="5654242"/>
            <a:ext cx="3367294" cy="403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8691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xmlns="" id="{4CC87B93-728B-03D3-DEA0-F79273C9015D}"/>
              </a:ext>
            </a:extLst>
          </p:cNvPr>
          <p:cNvSpPr/>
          <p:nvPr/>
        </p:nvSpPr>
        <p:spPr>
          <a:xfrm>
            <a:off x="4084091" y="6621868"/>
            <a:ext cx="654477" cy="2423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xmlns="" id="{67F4EC3B-7FAA-4F6F-24C7-AD409C06F715}"/>
              </a:ext>
            </a:extLst>
          </p:cNvPr>
          <p:cNvSpPr/>
          <p:nvPr/>
        </p:nvSpPr>
        <p:spPr>
          <a:xfrm>
            <a:off x="210431" y="3160960"/>
            <a:ext cx="2563479" cy="25804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pic>
        <p:nvPicPr>
          <p:cNvPr id="41" name="그림 40" descr="실내, 벽, 욕실, 싱크대이(가) 표시된 사진&#10;&#10;자동 생성된 설명">
            <a:extLst>
              <a:ext uri="{FF2B5EF4-FFF2-40B4-BE49-F238E27FC236}">
                <a16:creationId xmlns:a16="http://schemas.microsoft.com/office/drawing/2014/main" xmlns="" id="{2D462320-37E0-9AE7-9630-6E806A2AEC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5372" b="1"/>
          <a:stretch/>
        </p:blipFill>
        <p:spPr>
          <a:xfrm>
            <a:off x="895162" y="116930"/>
            <a:ext cx="5948327" cy="4384450"/>
          </a:xfrm>
          <a:custGeom>
            <a:avLst/>
            <a:gdLst/>
            <a:ahLst/>
            <a:cxnLst/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80" name="직사각형 79">
            <a:extLst>
              <a:ext uri="{FF2B5EF4-FFF2-40B4-BE49-F238E27FC236}">
                <a16:creationId xmlns:a16="http://schemas.microsoft.com/office/drawing/2014/main" xmlns="" id="{B014F152-CBBA-7BC3-000A-D3B4B54E95A4}"/>
              </a:ext>
            </a:extLst>
          </p:cNvPr>
          <p:cNvSpPr/>
          <p:nvPr/>
        </p:nvSpPr>
        <p:spPr>
          <a:xfrm>
            <a:off x="2491337" y="4766992"/>
            <a:ext cx="2192127" cy="1832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graphicFrame>
        <p:nvGraphicFramePr>
          <p:cNvPr id="58" name="object 49">
            <a:extLst>
              <a:ext uri="{FF2B5EF4-FFF2-40B4-BE49-F238E27FC236}">
                <a16:creationId xmlns:a16="http://schemas.microsoft.com/office/drawing/2014/main" xmlns="" id="{8B54E077-00E2-4D68-0820-429CFD6EB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8467758"/>
              </p:ext>
            </p:extLst>
          </p:nvPr>
        </p:nvGraphicFramePr>
        <p:xfrm>
          <a:off x="2991533" y="5350512"/>
          <a:ext cx="3837426" cy="3720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2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7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65">
                  <a:extLst>
                    <a:ext uri="{9D8B030D-6E8A-4147-A177-3AD203B41FA5}">
                      <a16:colId xmlns:a16="http://schemas.microsoft.com/office/drawing/2014/main" xmlns="" val="3312182532"/>
                    </a:ext>
                  </a:extLst>
                </a:gridCol>
              </a:tblGrid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모델명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IS</a:t>
                      </a:r>
                      <a:r>
                        <a:rPr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300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플라즈마 방전관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H-ION AIOII x 1 unit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262958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UVC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25 Watt UV LED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2376157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Filter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중필터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먼지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헤파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(H13),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활성탄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광촉매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792417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사이즈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(mm)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215</a:t>
                      </a:r>
                      <a:r>
                        <a:rPr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(W)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3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35</a:t>
                      </a:r>
                      <a:r>
                        <a:rPr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0(H</a:t>
                      </a:r>
                      <a:r>
                        <a:rPr lang="en-US"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)X 215(D)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무게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(kg)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2.5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권장면적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평형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사무실 공기 질 기준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sz="1100" b="1" baseline="30864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송풍량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(CMH)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Max.</a:t>
                      </a:r>
                      <a:r>
                        <a:rPr sz="1100" b="1" spc="-114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en-US" altLang="ko-KR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00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전압사양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DC 24V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소비전력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(W)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15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8724399"/>
                  </a:ext>
                </a:extLst>
              </a:tr>
            </a:tbl>
          </a:graphicData>
        </a:graphic>
      </p:graphicFrame>
      <p:pic>
        <p:nvPicPr>
          <p:cNvPr id="73" name="그림 72">
            <a:extLst>
              <a:ext uri="{FF2B5EF4-FFF2-40B4-BE49-F238E27FC236}">
                <a16:creationId xmlns:a16="http://schemas.microsoft.com/office/drawing/2014/main" xmlns="" id="{713A604E-DF77-776F-4535-1ED30BDED1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0431" y="5761791"/>
            <a:ext cx="2217966" cy="3458409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xmlns="" id="{97A29610-5373-F62C-BD65-580C48E7359D}"/>
              </a:ext>
            </a:extLst>
          </p:cNvPr>
          <p:cNvSpPr txBox="1">
            <a:spLocks/>
          </p:cNvSpPr>
          <p:nvPr/>
        </p:nvSpPr>
        <p:spPr>
          <a:xfrm>
            <a:off x="491884" y="472899"/>
            <a:ext cx="5789668" cy="396320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1487" algn="ctr">
              <a:spcBef>
                <a:spcPts val="90"/>
              </a:spcBef>
            </a:pPr>
            <a:r>
              <a:rPr lang="en-US" altLang="ko-KR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H-ION  </a:t>
            </a:r>
            <a:r>
              <a:rPr lang="ko-KR" altLang="en-US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공간 살균 청정기</a:t>
            </a:r>
            <a:endParaRPr lang="ko-KR" altLang="en-US" sz="2500" spc="-185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함초롬돋움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B5FFD6B-8837-DBBC-49DE-0497F0BA9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20" y="72708"/>
            <a:ext cx="6808497" cy="4194492"/>
          </a:xfrm>
          <a:prstGeom prst="rect">
            <a:avLst/>
          </a:prstGeom>
        </p:spPr>
      </p:pic>
      <p:graphicFrame>
        <p:nvGraphicFramePr>
          <p:cNvPr id="6" name="object 49">
            <a:extLst>
              <a:ext uri="{FF2B5EF4-FFF2-40B4-BE49-F238E27FC236}">
                <a16:creationId xmlns:a16="http://schemas.microsoft.com/office/drawing/2014/main" xmlns="" id="{1EB4738B-4F2D-1592-B86F-ABBF3231F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048043"/>
              </p:ext>
            </p:extLst>
          </p:nvPr>
        </p:nvGraphicFramePr>
        <p:xfrm>
          <a:off x="2911395" y="5582639"/>
          <a:ext cx="3967941" cy="3768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2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7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3312182532"/>
                    </a:ext>
                  </a:extLst>
                </a:gridCol>
              </a:tblGrid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모델명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WM</a:t>
                      </a:r>
                      <a:r>
                        <a:rPr sz="11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1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300 (Wall Mount / Stand)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플라즈마 방전관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H-Ion AIOII x 1 unit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262958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UVC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UV LED x 1 module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2376157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Filter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중필터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먼지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헤파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(H13),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활성탄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광촉매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79241703"/>
                  </a:ext>
                </a:extLst>
              </a:tr>
              <a:tr h="3904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사이즈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(mm)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215</a:t>
                      </a:r>
                      <a:r>
                        <a:rPr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(W)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3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350</a:t>
                      </a:r>
                      <a:r>
                        <a:rPr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</a:t>
                      </a:r>
                      <a:r>
                        <a:rPr lang="en-US"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)X 215(D)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4928186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중량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(kg)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2.5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권장면적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30~40m2 </a:t>
                      </a:r>
                      <a:b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(Based on office air quality)</a:t>
                      </a:r>
                      <a:endParaRPr sz="1100" b="1" baseline="-25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송풍량</a:t>
                      </a: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(CMH)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Max.</a:t>
                      </a:r>
                      <a:r>
                        <a:rPr sz="1100" b="1" spc="-114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25</a:t>
                      </a:r>
                      <a:r>
                        <a:rPr lang="en-US" altLang="ko-KR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전원사양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DC 24V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소비전력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(W)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25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566" name="그룹 565">
            <a:extLst>
              <a:ext uri="{FF2B5EF4-FFF2-40B4-BE49-F238E27FC236}">
                <a16:creationId xmlns:a16="http://schemas.microsoft.com/office/drawing/2014/main" xmlns="" id="{14A28033-0FC2-AE92-E5F9-49DF3CB6C2B0}"/>
              </a:ext>
            </a:extLst>
          </p:cNvPr>
          <p:cNvGrpSpPr/>
          <p:nvPr/>
        </p:nvGrpSpPr>
        <p:grpSpPr>
          <a:xfrm>
            <a:off x="2667001" y="762000"/>
            <a:ext cx="380999" cy="381000"/>
            <a:chOff x="2446679" y="689167"/>
            <a:chExt cx="829921" cy="758633"/>
          </a:xfrm>
        </p:grpSpPr>
        <p:pic>
          <p:nvPicPr>
            <p:cNvPr id="561" name="그림 560">
              <a:extLst>
                <a:ext uri="{FF2B5EF4-FFF2-40B4-BE49-F238E27FC236}">
                  <a16:creationId xmlns:a16="http://schemas.microsoft.com/office/drawing/2014/main" xmlns="" id="{BC41497F-ADF1-7D09-D2D7-37F370610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1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1480000">
              <a:off x="2473115" y="703643"/>
              <a:ext cx="779664" cy="737042"/>
            </a:xfrm>
            <a:prstGeom prst="rect">
              <a:avLst/>
            </a:prstGeom>
          </p:spPr>
        </p:pic>
        <p:sp>
          <p:nvSpPr>
            <p:cNvPr id="562" name="액자 11">
              <a:extLst>
                <a:ext uri="{FF2B5EF4-FFF2-40B4-BE49-F238E27FC236}">
                  <a16:creationId xmlns:a16="http://schemas.microsoft.com/office/drawing/2014/main" xmlns="" id="{F323AFD4-D27C-A293-1BCE-99E635436CE3}"/>
                </a:ext>
              </a:extLst>
            </p:cNvPr>
            <p:cNvSpPr/>
            <p:nvPr/>
          </p:nvSpPr>
          <p:spPr bwMode="auto">
            <a:xfrm rot="21540000">
              <a:off x="2446679" y="689167"/>
              <a:ext cx="829921" cy="758633"/>
            </a:xfrm>
            <a:custGeom>
              <a:avLst/>
              <a:gdLst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49256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59326 w 3008582"/>
                <a:gd name="connsiteY8" fmla="*/ 149256 h 3041263"/>
                <a:gd name="connsiteX9" fmla="*/ 149256 w 3008582"/>
                <a:gd name="connsiteY9" fmla="*/ 149256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49256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49256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70521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70521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70521 h 3041263"/>
                <a:gd name="connsiteX6" fmla="*/ 184698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70521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84698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66414 w 3008582"/>
                <a:gd name="connsiteY7" fmla="*/ 2870742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30972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59326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59326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30972 w 3008582"/>
                <a:gd name="connsiteY8" fmla="*/ 220139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52237 w 3008582"/>
                <a:gd name="connsiteY8" fmla="*/ 220139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66414 w 3008582"/>
                <a:gd name="connsiteY8" fmla="*/ 248493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95530 w 3008582"/>
                <a:gd name="connsiteY7" fmla="*/ 2884920 h 3041263"/>
                <a:gd name="connsiteX8" fmla="*/ 2866414 w 3008582"/>
                <a:gd name="connsiteY8" fmla="*/ 248493 h 3041263"/>
                <a:gd name="connsiteX9" fmla="*/ 170521 w 3008582"/>
                <a:gd name="connsiteY9" fmla="*/ 177609 h 3041263"/>
                <a:gd name="connsiteX0" fmla="*/ 8791 w 3008582"/>
                <a:gd name="connsiteY0" fmla="*/ 0 h 3111588"/>
                <a:gd name="connsiteX1" fmla="*/ 3008582 w 3008582"/>
                <a:gd name="connsiteY1" fmla="*/ 70325 h 3111588"/>
                <a:gd name="connsiteX2" fmla="*/ 3008582 w 3008582"/>
                <a:gd name="connsiteY2" fmla="*/ 3111588 h 3111588"/>
                <a:gd name="connsiteX3" fmla="*/ 0 w 3008582"/>
                <a:gd name="connsiteY3" fmla="*/ 3111588 h 3111588"/>
                <a:gd name="connsiteX4" fmla="*/ 8791 w 3008582"/>
                <a:gd name="connsiteY4" fmla="*/ 0 h 3111588"/>
                <a:gd name="connsiteX5" fmla="*/ 170521 w 3008582"/>
                <a:gd name="connsiteY5" fmla="*/ 247934 h 3111588"/>
                <a:gd name="connsiteX6" fmla="*/ 191786 w 3008582"/>
                <a:gd name="connsiteY6" fmla="*/ 2912714 h 3111588"/>
                <a:gd name="connsiteX7" fmla="*/ 2795530 w 3008582"/>
                <a:gd name="connsiteY7" fmla="*/ 2955245 h 3111588"/>
                <a:gd name="connsiteX8" fmla="*/ 2866414 w 3008582"/>
                <a:gd name="connsiteY8" fmla="*/ 318818 h 3111588"/>
                <a:gd name="connsiteX9" fmla="*/ 170521 w 3008582"/>
                <a:gd name="connsiteY9" fmla="*/ 247934 h 3111588"/>
                <a:gd name="connsiteX0" fmla="*/ 8791 w 3008582"/>
                <a:gd name="connsiteY0" fmla="*/ 0 h 3111588"/>
                <a:gd name="connsiteX1" fmla="*/ 3001647 w 3008582"/>
                <a:gd name="connsiteY1" fmla="*/ 31043 h 3111588"/>
                <a:gd name="connsiteX2" fmla="*/ 3008582 w 3008582"/>
                <a:gd name="connsiteY2" fmla="*/ 3111588 h 3111588"/>
                <a:gd name="connsiteX3" fmla="*/ 0 w 3008582"/>
                <a:gd name="connsiteY3" fmla="*/ 3111588 h 3111588"/>
                <a:gd name="connsiteX4" fmla="*/ 8791 w 3008582"/>
                <a:gd name="connsiteY4" fmla="*/ 0 h 3111588"/>
                <a:gd name="connsiteX5" fmla="*/ 170521 w 3008582"/>
                <a:gd name="connsiteY5" fmla="*/ 247934 h 3111588"/>
                <a:gd name="connsiteX6" fmla="*/ 191786 w 3008582"/>
                <a:gd name="connsiteY6" fmla="*/ 2912714 h 3111588"/>
                <a:gd name="connsiteX7" fmla="*/ 2795530 w 3008582"/>
                <a:gd name="connsiteY7" fmla="*/ 2955245 h 3111588"/>
                <a:gd name="connsiteX8" fmla="*/ 2866414 w 3008582"/>
                <a:gd name="connsiteY8" fmla="*/ 318818 h 3111588"/>
                <a:gd name="connsiteX9" fmla="*/ 170521 w 3008582"/>
                <a:gd name="connsiteY9" fmla="*/ 247934 h 31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8582" h="3111588">
                  <a:moveTo>
                    <a:pt x="8791" y="0"/>
                  </a:moveTo>
                  <a:lnTo>
                    <a:pt x="3001647" y="31043"/>
                  </a:lnTo>
                  <a:cubicBezTo>
                    <a:pt x="3003959" y="1057891"/>
                    <a:pt x="3006270" y="2084740"/>
                    <a:pt x="3008582" y="3111588"/>
                  </a:cubicBezTo>
                  <a:lnTo>
                    <a:pt x="0" y="3111588"/>
                  </a:lnTo>
                  <a:cubicBezTo>
                    <a:pt x="2930" y="2074392"/>
                    <a:pt x="5861" y="1037196"/>
                    <a:pt x="8791" y="0"/>
                  </a:cubicBezTo>
                  <a:close/>
                  <a:moveTo>
                    <a:pt x="170521" y="247934"/>
                  </a:moveTo>
                  <a:cubicBezTo>
                    <a:pt x="175247" y="1152733"/>
                    <a:pt x="187060" y="2007915"/>
                    <a:pt x="191786" y="2912714"/>
                  </a:cubicBezTo>
                  <a:lnTo>
                    <a:pt x="2795530" y="2955245"/>
                  </a:lnTo>
                  <a:cubicBezTo>
                    <a:pt x="2800256" y="2078799"/>
                    <a:pt x="2861688" y="1195264"/>
                    <a:pt x="2866414" y="318818"/>
                  </a:cubicBezTo>
                  <a:lnTo>
                    <a:pt x="170521" y="247934"/>
                  </a:lnTo>
                  <a:close/>
                </a:path>
              </a:pathLst>
            </a:custGeom>
            <a:solidFill>
              <a:srgbClr val="8C90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1755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563" name="그룹 562">
              <a:extLst>
                <a:ext uri="{FF2B5EF4-FFF2-40B4-BE49-F238E27FC236}">
                  <a16:creationId xmlns:a16="http://schemas.microsoft.com/office/drawing/2014/main" xmlns="" id="{3019F8EB-F943-5727-51A3-71B200362368}"/>
                </a:ext>
              </a:extLst>
            </p:cNvPr>
            <p:cNvGrpSpPr/>
            <p:nvPr/>
          </p:nvGrpSpPr>
          <p:grpSpPr>
            <a:xfrm rot="21540000">
              <a:off x="2751693" y="984650"/>
              <a:ext cx="231288" cy="212992"/>
              <a:chOff x="6835156" y="2458745"/>
              <a:chExt cx="3349771" cy="3374965"/>
            </a:xfrm>
          </p:grpSpPr>
          <p:pic>
            <p:nvPicPr>
              <p:cNvPr id="564" name="그림 563">
                <a:extLst>
                  <a:ext uri="{FF2B5EF4-FFF2-40B4-BE49-F238E27FC236}">
                    <a16:creationId xmlns:a16="http://schemas.microsoft.com/office/drawing/2014/main" xmlns="" id="{473AE3F9-1603-8EE8-9EF0-E187C1BAEB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backgroundRemoval t="5224" b="94963" l="7331" r="95677">
                            <a14:foregroundMark x1="15602" y1="7836" x2="25564" y2="5224"/>
                            <a14:foregroundMark x1="16165" y1="13619" x2="30263" y2="11194"/>
                            <a14:foregroundMark x1="31391" y1="7090" x2="50376" y2="7276"/>
                            <a14:foregroundMark x1="50376" y1="7276" x2="78195" y2="5970"/>
                            <a14:foregroundMark x1="86654" y1="14739" x2="92481" y2="55597"/>
                            <a14:foregroundMark x1="11842" y1="21642" x2="15226" y2="59701"/>
                            <a14:foregroundMark x1="15226" y1="59701" x2="15977" y2="62313"/>
                            <a14:foregroundMark x1="35714" y1="85634" x2="33647" y2="67537"/>
                            <a14:foregroundMark x1="33647" y1="67537" x2="63158" y2="65672"/>
                            <a14:foregroundMark x1="63158" y1="65672" x2="54699" y2="48134"/>
                            <a14:foregroundMark x1="54699" y1="48134" x2="26504" y2="43284"/>
                            <a14:foregroundMark x1="26504" y1="43284" x2="37218" y2="57836"/>
                            <a14:foregroundMark x1="37218" y1="57836" x2="74436" y2="39179"/>
                            <a14:foregroundMark x1="74436" y1="39179" x2="60714" y2="20149"/>
                            <a14:foregroundMark x1="60714" y1="20149" x2="31203" y2="21828"/>
                            <a14:foregroundMark x1="31203" y1="21828" x2="15602" y2="30037"/>
                            <a14:foregroundMark x1="15602" y1="30037" x2="15602" y2="32836"/>
                            <a14:foregroundMark x1="40602" y1="70336" x2="59023" y2="77985"/>
                            <a14:foregroundMark x1="59023" y1="77985" x2="42105" y2="84515"/>
                            <a14:foregroundMark x1="42105" y1="84515" x2="60338" y2="93470"/>
                            <a14:foregroundMark x1="60338" y1="93470" x2="68609" y2="91604"/>
                            <a14:foregroundMark x1="78383" y1="88993" x2="90038" y2="63993"/>
                            <a14:foregroundMark x1="90038" y1="63993" x2="90038" y2="61194"/>
                            <a14:foregroundMark x1="6955" y1="24813" x2="4887" y2="60261"/>
                            <a14:foregroundMark x1="4887" y1="60261" x2="7331" y2="70709"/>
                            <a14:foregroundMark x1="7331" y1="70709" x2="13722" y2="81157"/>
                            <a14:foregroundMark x1="13722" y1="81157" x2="31015" y2="88433"/>
                            <a14:foregroundMark x1="31015" y1="88433" x2="40602" y2="89739"/>
                            <a14:foregroundMark x1="14662" y1="76679" x2="14474" y2="77985"/>
                            <a14:foregroundMark x1="36466" y1="76306" x2="31579" y2="78545"/>
                            <a14:foregroundMark x1="49812" y1="79291" x2="74436" y2="78731"/>
                            <a14:foregroundMark x1="74436" y1="78731" x2="67857" y2="76866"/>
                            <a14:foregroundMark x1="16353" y1="59515" x2="21805" y2="80597"/>
                            <a14:foregroundMark x1="32895" y1="55970" x2="37030" y2="77425"/>
                            <a14:foregroundMark x1="43797" y1="59328" x2="51316" y2="83022"/>
                            <a14:foregroundMark x1="48684" y1="61381" x2="49060" y2="80224"/>
                            <a14:foregroundMark x1="63158" y1="61940" x2="65602" y2="86194"/>
                            <a14:foregroundMark x1="64286" y1="59515" x2="69549" y2="73881"/>
                            <a14:foregroundMark x1="77256" y1="55970" x2="83459" y2="80597"/>
                            <a14:foregroundMark x1="21241" y1="48881" x2="32707" y2="49067"/>
                            <a14:foregroundMark x1="19549" y1="30970" x2="49436" y2="23694"/>
                            <a14:foregroundMark x1="33647" y1="19030" x2="21992" y2="21642"/>
                            <a14:foregroundMark x1="22744" y1="30597" x2="49812" y2="34888"/>
                            <a14:foregroundMark x1="36466" y1="13433" x2="39286" y2="29851"/>
                            <a14:foregroundMark x1="42105" y1="14925" x2="43985" y2="22948"/>
                            <a14:foregroundMark x1="51316" y1="24627" x2="71805" y2="28918"/>
                            <a14:foregroundMark x1="66541" y1="14366" x2="70489" y2="13060"/>
                            <a14:foregroundMark x1="67293" y1="33022" x2="69737" y2="32836"/>
                            <a14:foregroundMark x1="67669" y1="36007" x2="71053" y2="28358"/>
                            <a14:foregroundMark x1="78195" y1="37127" x2="77632" y2="22388"/>
                            <a14:foregroundMark x1="30263" y1="39739" x2="47556" y2="38993"/>
                            <a14:foregroundMark x1="47556" y1="38993" x2="77632" y2="39739"/>
                            <a14:foregroundMark x1="95677" y1="31530" x2="94737" y2="68097"/>
                            <a14:foregroundMark x1="66729" y1="48507" x2="80639" y2="48507"/>
                            <a14:foregroundMark x1="20301" y1="45709" x2="46241" y2="50187"/>
                            <a14:foregroundMark x1="20113" y1="50187" x2="57707" y2="52052"/>
                            <a14:foregroundMark x1="20113" y1="43843" x2="28008" y2="55410"/>
                            <a14:foregroundMark x1="28008" y1="55410" x2="30639" y2="56157"/>
                            <a14:foregroundMark x1="18985" y1="44776" x2="24248" y2="54291"/>
                            <a14:foregroundMark x1="24248" y1="54291" x2="26316" y2="55970"/>
                            <a14:foregroundMark x1="7143" y1="79851" x2="23872" y2="90112"/>
                            <a14:foregroundMark x1="23872" y1="90112" x2="73496" y2="9496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35156" y="2458745"/>
                <a:ext cx="3349771" cy="3374965"/>
              </a:xfrm>
              <a:prstGeom prst="rect">
                <a:avLst/>
              </a:prstGeom>
            </p:spPr>
          </p:pic>
          <p:sp>
            <p:nvSpPr>
              <p:cNvPr id="565" name="직사각형 564">
                <a:extLst>
                  <a:ext uri="{FF2B5EF4-FFF2-40B4-BE49-F238E27FC236}">
                    <a16:creationId xmlns:a16="http://schemas.microsoft.com/office/drawing/2014/main" xmlns="" id="{8E2B3898-E6DA-C2D1-1008-F287A76E7AAD}"/>
                  </a:ext>
                </a:extLst>
              </p:cNvPr>
              <p:cNvSpPr/>
              <p:nvPr/>
            </p:nvSpPr>
            <p:spPr bwMode="auto">
              <a:xfrm>
                <a:off x="7131496" y="3818389"/>
                <a:ext cx="1296144" cy="511690"/>
              </a:xfrm>
              <a:prstGeom prst="rect">
                <a:avLst/>
              </a:prstGeom>
              <a:solidFill>
                <a:srgbClr val="231F2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</p:grpSp>
      </p:grpSp>
      <p:grpSp>
        <p:nvGrpSpPr>
          <p:cNvPr id="567" name="그룹 566">
            <a:extLst>
              <a:ext uri="{FF2B5EF4-FFF2-40B4-BE49-F238E27FC236}">
                <a16:creationId xmlns:a16="http://schemas.microsoft.com/office/drawing/2014/main" xmlns="" id="{F9FC4E88-4B08-B287-9066-4FB343CDC2EE}"/>
              </a:ext>
            </a:extLst>
          </p:cNvPr>
          <p:cNvGrpSpPr/>
          <p:nvPr/>
        </p:nvGrpSpPr>
        <p:grpSpPr>
          <a:xfrm>
            <a:off x="177168" y="7230370"/>
            <a:ext cx="2337432" cy="2294630"/>
            <a:chOff x="2485640" y="4028258"/>
            <a:chExt cx="2698301" cy="3202016"/>
          </a:xfrm>
        </p:grpSpPr>
        <p:grpSp>
          <p:nvGrpSpPr>
            <p:cNvPr id="568" name="그룹 567">
              <a:extLst>
                <a:ext uri="{FF2B5EF4-FFF2-40B4-BE49-F238E27FC236}">
                  <a16:creationId xmlns:a16="http://schemas.microsoft.com/office/drawing/2014/main" xmlns="" id="{CDEDA84F-C0C5-D404-A0F8-7D17B285FF2B}"/>
                </a:ext>
              </a:extLst>
            </p:cNvPr>
            <p:cNvGrpSpPr/>
            <p:nvPr/>
          </p:nvGrpSpPr>
          <p:grpSpPr>
            <a:xfrm>
              <a:off x="2662810" y="4028258"/>
              <a:ext cx="2338369" cy="2680628"/>
              <a:chOff x="1442864" y="3161928"/>
              <a:chExt cx="2741299" cy="3086259"/>
            </a:xfrm>
          </p:grpSpPr>
          <p:pic>
            <p:nvPicPr>
              <p:cNvPr id="575" name="그림 574">
                <a:extLst>
                  <a:ext uri="{FF2B5EF4-FFF2-40B4-BE49-F238E27FC236}">
                    <a16:creationId xmlns:a16="http://schemas.microsoft.com/office/drawing/2014/main" xmlns="" id="{01A7F094-C0E5-D824-0192-8C85E3AA5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backgroundRemoval t="9877" b="90947" l="4401" r="91198">
                            <a14:foregroundMark x1="16870" y1="21193" x2="18949" y2="73868"/>
                            <a14:foregroundMark x1="11614" y1="25720" x2="11491" y2="82613"/>
                            <a14:foregroundMark x1="17848" y1="10494" x2="14792" y2="18107"/>
                            <a14:foregroundMark x1="12836" y1="11523" x2="12469" y2="10700"/>
                            <a14:foregroundMark x1="11172" y1="20643" x2="11125" y2="20988"/>
                            <a14:foregroundMark x1="12347" y1="12037" x2="11175" y2="20625"/>
                            <a14:foregroundMark x1="6357" y1="24383" x2="7824" y2="83333"/>
                            <a14:foregroundMark x1="7824" y1="83333" x2="7946" y2="83333"/>
                            <a14:foregroundMark x1="33863" y1="88169" x2="78117" y2="82510"/>
                            <a14:foregroundMark x1="78117" y1="82510" x2="84963" y2="77984"/>
                            <a14:foregroundMark x1="81907" y1="78704" x2="87286" y2="68827"/>
                            <a14:foregroundMark x1="85819" y1="80453" x2="88020" y2="73045"/>
                            <a14:foregroundMark x1="35819" y1="91255" x2="69682" y2="83642"/>
                            <a14:foregroundMark x1="88142" y1="73765" x2="87653" y2="75617"/>
                            <a14:foregroundMark x1="86919" y1="76955" x2="87653" y2="65741"/>
                            <a14:foregroundMark x1="88631" y1="74383" x2="89364" y2="70267"/>
                            <a14:foregroundMark x1="5134" y1="21708" x2="6724" y2="83128"/>
                            <a14:foregroundMark x1="87531" y1="36111" x2="87408" y2="49280"/>
                            <a14:foregroundMark x1="88753" y1="37860" x2="88142" y2="47119"/>
                            <a14:foregroundMark x1="4523" y1="19444" x2="5746" y2="22840"/>
                            <a14:foregroundMark x1="11247" y1="17078" x2="10880" y2="10082"/>
                            <a14:foregroundMark x1="88998" y1="72016" x2="88264" y2="65947"/>
                            <a14:foregroundMark x1="89976" y1="69136" x2="88753" y2="66049"/>
                            <a14:foregroundMark x1="89853" y1="34774" x2="89120" y2="32407"/>
                            <a14:foregroundMark x1="89487" y1="70062" x2="89609" y2="81379"/>
                            <a14:foregroundMark x1="90587" y1="69856" x2="89976" y2="65329"/>
                            <a14:foregroundMark x1="90709" y1="80350" x2="90709" y2="68827"/>
                            <a14:foregroundMark x1="90220" y1="69136" x2="89364" y2="21605"/>
                            <a14:foregroundMark x1="91198" y1="70165" x2="89853" y2="23148"/>
                            <a14:foregroundMark x1="45844" y1="89300" x2="89976" y2="81584"/>
                            <a14:backgroundMark x1="9169" y1="15844" x2="7946" y2="1244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586880" y="3161928"/>
                <a:ext cx="2597283" cy="3086259"/>
              </a:xfrm>
              <a:prstGeom prst="rect">
                <a:avLst/>
              </a:prstGeom>
            </p:spPr>
          </p:pic>
          <p:sp>
            <p:nvSpPr>
              <p:cNvPr id="576" name="직사각형 7">
                <a:extLst>
                  <a:ext uri="{FF2B5EF4-FFF2-40B4-BE49-F238E27FC236}">
                    <a16:creationId xmlns:a16="http://schemas.microsoft.com/office/drawing/2014/main" xmlns="" id="{4510A7E6-E095-F273-0028-F35FE6AE233A}"/>
                  </a:ext>
                </a:extLst>
              </p:cNvPr>
              <p:cNvSpPr/>
              <p:nvPr/>
            </p:nvSpPr>
            <p:spPr bwMode="auto">
              <a:xfrm>
                <a:off x="1586880" y="3665984"/>
                <a:ext cx="170520" cy="2218550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520" h="2218550">
                    <a:moveTo>
                      <a:pt x="0" y="0"/>
                    </a:moveTo>
                    <a:lnTo>
                      <a:pt x="144016" y="0"/>
                    </a:lnTo>
                    <a:lnTo>
                      <a:pt x="170520" y="2218550"/>
                    </a:lnTo>
                    <a:lnTo>
                      <a:pt x="0" y="2160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7" name="직사각형 7">
                <a:extLst>
                  <a:ext uri="{FF2B5EF4-FFF2-40B4-BE49-F238E27FC236}">
                    <a16:creationId xmlns:a16="http://schemas.microsoft.com/office/drawing/2014/main" xmlns="" id="{60FD10BF-6624-1194-5689-8A517A244DC6}"/>
                  </a:ext>
                </a:extLst>
              </p:cNvPr>
              <p:cNvSpPr/>
              <p:nvPr/>
            </p:nvSpPr>
            <p:spPr bwMode="auto">
              <a:xfrm>
                <a:off x="3936640" y="3705620"/>
                <a:ext cx="170520" cy="2218550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520" h="2218550">
                    <a:moveTo>
                      <a:pt x="0" y="0"/>
                    </a:moveTo>
                    <a:lnTo>
                      <a:pt x="144016" y="0"/>
                    </a:lnTo>
                    <a:lnTo>
                      <a:pt x="170520" y="2218550"/>
                    </a:lnTo>
                    <a:lnTo>
                      <a:pt x="0" y="2160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8" name="직사각형 7">
                <a:extLst>
                  <a:ext uri="{FF2B5EF4-FFF2-40B4-BE49-F238E27FC236}">
                    <a16:creationId xmlns:a16="http://schemas.microsoft.com/office/drawing/2014/main" xmlns="" id="{91AA201A-42BC-2213-2405-A2EC4DC1035A}"/>
                  </a:ext>
                </a:extLst>
              </p:cNvPr>
              <p:cNvSpPr/>
              <p:nvPr/>
            </p:nvSpPr>
            <p:spPr bwMode="auto">
              <a:xfrm rot="4640375">
                <a:off x="3033407" y="5007152"/>
                <a:ext cx="170520" cy="1871004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520" h="2218550">
                    <a:moveTo>
                      <a:pt x="0" y="0"/>
                    </a:moveTo>
                    <a:lnTo>
                      <a:pt x="144016" y="0"/>
                    </a:lnTo>
                    <a:lnTo>
                      <a:pt x="170520" y="2218550"/>
                    </a:lnTo>
                    <a:lnTo>
                      <a:pt x="0" y="2160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9" name="직사각형 7">
                <a:extLst>
                  <a:ext uri="{FF2B5EF4-FFF2-40B4-BE49-F238E27FC236}">
                    <a16:creationId xmlns:a16="http://schemas.microsoft.com/office/drawing/2014/main" xmlns="" id="{5416156C-87C2-CB02-0EC1-FA57A313BC1C}"/>
                  </a:ext>
                </a:extLst>
              </p:cNvPr>
              <p:cNvSpPr/>
              <p:nvPr/>
            </p:nvSpPr>
            <p:spPr bwMode="auto">
              <a:xfrm rot="5400000">
                <a:off x="1500707" y="5500740"/>
                <a:ext cx="676402" cy="792088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  <a:gd name="connsiteX0" fmla="*/ 450848 w 621368"/>
                  <a:gd name="connsiteY0" fmla="*/ 0 h 2218550"/>
                  <a:gd name="connsiteX1" fmla="*/ 594864 w 621368"/>
                  <a:gd name="connsiteY1" fmla="*/ 0 h 2218550"/>
                  <a:gd name="connsiteX2" fmla="*/ 621368 w 621368"/>
                  <a:gd name="connsiteY2" fmla="*/ 2218550 h 2218550"/>
                  <a:gd name="connsiteX3" fmla="*/ 0 w 621368"/>
                  <a:gd name="connsiteY3" fmla="*/ 2063599 h 2218550"/>
                  <a:gd name="connsiteX4" fmla="*/ 450848 w 621368"/>
                  <a:gd name="connsiteY4" fmla="*/ 0 h 2218550"/>
                  <a:gd name="connsiteX0" fmla="*/ 505882 w 676402"/>
                  <a:gd name="connsiteY0" fmla="*/ 0 h 2218550"/>
                  <a:gd name="connsiteX1" fmla="*/ 649898 w 676402"/>
                  <a:gd name="connsiteY1" fmla="*/ 0 h 2218550"/>
                  <a:gd name="connsiteX2" fmla="*/ 676402 w 676402"/>
                  <a:gd name="connsiteY2" fmla="*/ 2218550 h 2218550"/>
                  <a:gd name="connsiteX3" fmla="*/ 0 w 676402"/>
                  <a:gd name="connsiteY3" fmla="*/ 1939100 h 2218550"/>
                  <a:gd name="connsiteX4" fmla="*/ 505882 w 676402"/>
                  <a:gd name="connsiteY4" fmla="*/ 0 h 221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6402" h="2218550">
                    <a:moveTo>
                      <a:pt x="505882" y="0"/>
                    </a:moveTo>
                    <a:lnTo>
                      <a:pt x="649898" y="0"/>
                    </a:lnTo>
                    <a:lnTo>
                      <a:pt x="676402" y="2218550"/>
                    </a:lnTo>
                    <a:lnTo>
                      <a:pt x="0" y="1939100"/>
                    </a:lnTo>
                    <a:lnTo>
                      <a:pt x="505882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80" name="직사각형 7">
                <a:extLst>
                  <a:ext uri="{FF2B5EF4-FFF2-40B4-BE49-F238E27FC236}">
                    <a16:creationId xmlns:a16="http://schemas.microsoft.com/office/drawing/2014/main" xmlns="" id="{7A398555-7CBD-0334-E781-03A4940D2ABB}"/>
                  </a:ext>
                </a:extLst>
              </p:cNvPr>
              <p:cNvSpPr/>
              <p:nvPr/>
            </p:nvSpPr>
            <p:spPr bwMode="auto">
              <a:xfrm rot="5400000">
                <a:off x="2510782" y="2465206"/>
                <a:ext cx="319700" cy="1879471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  <a:gd name="connsiteX0" fmla="*/ 0 w 319700"/>
                  <a:gd name="connsiteY0" fmla="*/ 10040 h 2228590"/>
                  <a:gd name="connsiteX1" fmla="*/ 319700 w 319700"/>
                  <a:gd name="connsiteY1" fmla="*/ 0 h 2228590"/>
                  <a:gd name="connsiteX2" fmla="*/ 170520 w 319700"/>
                  <a:gd name="connsiteY2" fmla="*/ 2228590 h 2228590"/>
                  <a:gd name="connsiteX3" fmla="*/ 0 w 319700"/>
                  <a:gd name="connsiteY3" fmla="*/ 2170280 h 2228590"/>
                  <a:gd name="connsiteX4" fmla="*/ 0 w 319700"/>
                  <a:gd name="connsiteY4" fmla="*/ 10040 h 2228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9700" h="2228590">
                    <a:moveTo>
                      <a:pt x="0" y="10040"/>
                    </a:moveTo>
                    <a:lnTo>
                      <a:pt x="319700" y="0"/>
                    </a:lnTo>
                    <a:lnTo>
                      <a:pt x="170520" y="2228590"/>
                    </a:lnTo>
                    <a:lnTo>
                      <a:pt x="0" y="2170280"/>
                    </a:lnTo>
                    <a:lnTo>
                      <a:pt x="0" y="1004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81" name="직사각형 7">
                <a:extLst>
                  <a:ext uri="{FF2B5EF4-FFF2-40B4-BE49-F238E27FC236}">
                    <a16:creationId xmlns:a16="http://schemas.microsoft.com/office/drawing/2014/main" xmlns="" id="{072895DC-70D3-1800-7CA0-EEF1B04B996C}"/>
                  </a:ext>
                </a:extLst>
              </p:cNvPr>
              <p:cNvSpPr/>
              <p:nvPr/>
            </p:nvSpPr>
            <p:spPr bwMode="auto">
              <a:xfrm rot="5400000">
                <a:off x="1593735" y="3408704"/>
                <a:ext cx="328167" cy="220839"/>
              </a:xfrm>
              <a:custGeom>
                <a:avLst/>
                <a:gdLst>
                  <a:gd name="connsiteX0" fmla="*/ 0 w 144016"/>
                  <a:gd name="connsiteY0" fmla="*/ 0 h 2160240"/>
                  <a:gd name="connsiteX1" fmla="*/ 144016 w 144016"/>
                  <a:gd name="connsiteY1" fmla="*/ 0 h 2160240"/>
                  <a:gd name="connsiteX2" fmla="*/ 144016 w 144016"/>
                  <a:gd name="connsiteY2" fmla="*/ 2160240 h 2160240"/>
                  <a:gd name="connsiteX3" fmla="*/ 0 w 144016"/>
                  <a:gd name="connsiteY3" fmla="*/ 2160240 h 2160240"/>
                  <a:gd name="connsiteX4" fmla="*/ 0 w 144016"/>
                  <a:gd name="connsiteY4" fmla="*/ 0 h 2160240"/>
                  <a:gd name="connsiteX0" fmla="*/ 0 w 170520"/>
                  <a:gd name="connsiteY0" fmla="*/ 0 h 2218550"/>
                  <a:gd name="connsiteX1" fmla="*/ 144016 w 170520"/>
                  <a:gd name="connsiteY1" fmla="*/ 0 h 2218550"/>
                  <a:gd name="connsiteX2" fmla="*/ 170520 w 170520"/>
                  <a:gd name="connsiteY2" fmla="*/ 2218550 h 2218550"/>
                  <a:gd name="connsiteX3" fmla="*/ 0 w 170520"/>
                  <a:gd name="connsiteY3" fmla="*/ 2160240 h 2218550"/>
                  <a:gd name="connsiteX4" fmla="*/ 0 w 170520"/>
                  <a:gd name="connsiteY4" fmla="*/ 0 h 2218550"/>
                  <a:gd name="connsiteX0" fmla="*/ 0 w 319700"/>
                  <a:gd name="connsiteY0" fmla="*/ 10040 h 2228590"/>
                  <a:gd name="connsiteX1" fmla="*/ 319700 w 319700"/>
                  <a:gd name="connsiteY1" fmla="*/ 0 h 2228590"/>
                  <a:gd name="connsiteX2" fmla="*/ 170520 w 319700"/>
                  <a:gd name="connsiteY2" fmla="*/ 2228590 h 2228590"/>
                  <a:gd name="connsiteX3" fmla="*/ 0 w 319700"/>
                  <a:gd name="connsiteY3" fmla="*/ 2170280 h 2228590"/>
                  <a:gd name="connsiteX4" fmla="*/ 0 w 319700"/>
                  <a:gd name="connsiteY4" fmla="*/ 10040 h 2228590"/>
                  <a:gd name="connsiteX0" fmla="*/ 0 w 328167"/>
                  <a:gd name="connsiteY0" fmla="*/ 195109 h 2413659"/>
                  <a:gd name="connsiteX1" fmla="*/ 328167 w 328167"/>
                  <a:gd name="connsiteY1" fmla="*/ 0 h 2413659"/>
                  <a:gd name="connsiteX2" fmla="*/ 170520 w 328167"/>
                  <a:gd name="connsiteY2" fmla="*/ 2413659 h 2413659"/>
                  <a:gd name="connsiteX3" fmla="*/ 0 w 328167"/>
                  <a:gd name="connsiteY3" fmla="*/ 2355349 h 2413659"/>
                  <a:gd name="connsiteX4" fmla="*/ 0 w 328167"/>
                  <a:gd name="connsiteY4" fmla="*/ 195109 h 2413659"/>
                  <a:gd name="connsiteX0" fmla="*/ 0 w 328167"/>
                  <a:gd name="connsiteY0" fmla="*/ 125711 h 2413659"/>
                  <a:gd name="connsiteX1" fmla="*/ 328167 w 328167"/>
                  <a:gd name="connsiteY1" fmla="*/ 0 h 2413659"/>
                  <a:gd name="connsiteX2" fmla="*/ 170520 w 328167"/>
                  <a:gd name="connsiteY2" fmla="*/ 2413659 h 2413659"/>
                  <a:gd name="connsiteX3" fmla="*/ 0 w 328167"/>
                  <a:gd name="connsiteY3" fmla="*/ 2355349 h 2413659"/>
                  <a:gd name="connsiteX4" fmla="*/ 0 w 328167"/>
                  <a:gd name="connsiteY4" fmla="*/ 125711 h 2413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8167" h="2413659">
                    <a:moveTo>
                      <a:pt x="0" y="125711"/>
                    </a:moveTo>
                    <a:lnTo>
                      <a:pt x="328167" y="0"/>
                    </a:lnTo>
                    <a:lnTo>
                      <a:pt x="170520" y="2413659"/>
                    </a:lnTo>
                    <a:lnTo>
                      <a:pt x="0" y="2355349"/>
                    </a:lnTo>
                    <a:lnTo>
                      <a:pt x="0" y="125711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</p:grpSp>
        <p:grpSp>
          <p:nvGrpSpPr>
            <p:cNvPr id="569" name="그룹 568">
              <a:extLst>
                <a:ext uri="{FF2B5EF4-FFF2-40B4-BE49-F238E27FC236}">
                  <a16:creationId xmlns:a16="http://schemas.microsoft.com/office/drawing/2014/main" xmlns="" id="{44B18D44-CB92-CD44-3F2F-4CFD0FE781C1}"/>
                </a:ext>
              </a:extLst>
            </p:cNvPr>
            <p:cNvGrpSpPr/>
            <p:nvPr/>
          </p:nvGrpSpPr>
          <p:grpSpPr>
            <a:xfrm>
              <a:off x="2485640" y="4275831"/>
              <a:ext cx="2698301" cy="2954443"/>
              <a:chOff x="346347" y="4008397"/>
              <a:chExt cx="2698301" cy="2954443"/>
            </a:xfrm>
          </p:grpSpPr>
          <p:pic>
            <p:nvPicPr>
              <p:cNvPr id="570" name="그림 569">
                <a:extLst>
                  <a:ext uri="{FF2B5EF4-FFF2-40B4-BE49-F238E27FC236}">
                    <a16:creationId xmlns:a16="http://schemas.microsoft.com/office/drawing/2014/main" xmlns="" id="{B0D4BB31-C6DA-6C04-B9AE-05E35663F7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 xmlns="">
                      <a14:imgLayer r:embed="rId10">
                        <a14:imgEffect>
                          <a14:backgroundRemoval t="7925" b="91813" l="9960" r="89996">
                            <a14:foregroundMark x1="24989" y1="43914" x2="32212" y2="17469"/>
                            <a14:foregroundMark x1="32212" y1="17469" x2="31808" y2="10595"/>
                            <a14:foregroundMark x1="29341" y1="12391" x2="79318" y2="14229"/>
                            <a14:foregroundMark x1="79318" y1="14229" x2="84791" y2="13004"/>
                            <a14:foregroundMark x1="23957" y1="10727" x2="14536" y2="9545"/>
                            <a14:foregroundMark x1="17048" y1="7925" x2="29475" y2="9545"/>
                            <a14:foregroundMark x1="36519" y1="91813" x2="43338" y2="91813"/>
                            <a14:foregroundMark x1="87304" y1="48643" x2="88066" y2="53109"/>
                            <a14:foregroundMark x1="17811" y1="77364" x2="15568" y2="14054"/>
                            <a14:foregroundMark x1="15209" y1="37916" x2="16375" y2="11340"/>
                            <a14:foregroundMark x1="14401" y1="33975" x2="16240" y2="9326"/>
                            <a14:foregroundMark x1="14939" y1="58100" x2="16913" y2="79685"/>
                            <a14:foregroundMark x1="14536" y1="22986" x2="13908" y2="9939"/>
                            <a14:foregroundMark x1="13908" y1="8406" x2="17138" y2="10070"/>
                            <a14:foregroundMark x1="16106" y1="41243" x2="16375" y2="33975"/>
                            <a14:foregroundMark x1="14266" y1="37522" x2="16285" y2="18170"/>
                            <a14:foregroundMark x1="16285" y1="18170" x2="13908" y2="9676"/>
                            <a14:foregroundMark x1="13997" y1="32180" x2="13997" y2="32180"/>
                            <a14:foregroundMark x1="14536" y1="32180" x2="14939" y2="21322"/>
                            <a14:foregroundMark x1="14805" y1="32049" x2="14670" y2="13660"/>
                            <a14:foregroundMark x1="14670" y1="13660" x2="14670" y2="13660"/>
                            <a14:foregroundMark x1="62943" y1="81699" x2="81157" y2="72154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46347" y="4008397"/>
                <a:ext cx="2698301" cy="2764881"/>
              </a:xfrm>
              <a:prstGeom prst="rect">
                <a:avLst/>
              </a:prstGeom>
            </p:spPr>
          </p:pic>
          <p:sp>
            <p:nvSpPr>
              <p:cNvPr id="571" name="직사각형 9270">
                <a:extLst>
                  <a:ext uri="{FF2B5EF4-FFF2-40B4-BE49-F238E27FC236}">
                    <a16:creationId xmlns:a16="http://schemas.microsoft.com/office/drawing/2014/main" xmlns="" id="{3A221399-578D-636D-E868-5055C896543C}"/>
                  </a:ext>
                </a:extLst>
              </p:cNvPr>
              <p:cNvSpPr/>
              <p:nvPr/>
            </p:nvSpPr>
            <p:spPr bwMode="auto">
              <a:xfrm>
                <a:off x="419240" y="4129248"/>
                <a:ext cx="351581" cy="2484619"/>
              </a:xfrm>
              <a:custGeom>
                <a:avLst/>
                <a:gdLst>
                  <a:gd name="connsiteX0" fmla="*/ 0 w 288032"/>
                  <a:gd name="connsiteY0" fmla="*/ 0 h 2375174"/>
                  <a:gd name="connsiteX1" fmla="*/ 288032 w 288032"/>
                  <a:gd name="connsiteY1" fmla="*/ 0 h 2375174"/>
                  <a:gd name="connsiteX2" fmla="*/ 288032 w 288032"/>
                  <a:gd name="connsiteY2" fmla="*/ 2375174 h 2375174"/>
                  <a:gd name="connsiteX3" fmla="*/ 0 w 288032"/>
                  <a:gd name="connsiteY3" fmla="*/ 2375174 h 2375174"/>
                  <a:gd name="connsiteX4" fmla="*/ 0 w 288032"/>
                  <a:gd name="connsiteY4" fmla="*/ 0 h 2375174"/>
                  <a:gd name="connsiteX0" fmla="*/ 0 w 351581"/>
                  <a:gd name="connsiteY0" fmla="*/ 0 h 2484619"/>
                  <a:gd name="connsiteX1" fmla="*/ 288032 w 351581"/>
                  <a:gd name="connsiteY1" fmla="*/ 0 h 2484619"/>
                  <a:gd name="connsiteX2" fmla="*/ 351581 w 351581"/>
                  <a:gd name="connsiteY2" fmla="*/ 2484619 h 2484619"/>
                  <a:gd name="connsiteX3" fmla="*/ 0 w 351581"/>
                  <a:gd name="connsiteY3" fmla="*/ 2375174 h 2484619"/>
                  <a:gd name="connsiteX4" fmla="*/ 0 w 351581"/>
                  <a:gd name="connsiteY4" fmla="*/ 0 h 2484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1581" h="2484619">
                    <a:moveTo>
                      <a:pt x="0" y="0"/>
                    </a:moveTo>
                    <a:lnTo>
                      <a:pt x="288032" y="0"/>
                    </a:lnTo>
                    <a:lnTo>
                      <a:pt x="351581" y="2484619"/>
                    </a:lnTo>
                    <a:lnTo>
                      <a:pt x="0" y="23751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2" name="직사각형 9272">
                <a:extLst>
                  <a:ext uri="{FF2B5EF4-FFF2-40B4-BE49-F238E27FC236}">
                    <a16:creationId xmlns:a16="http://schemas.microsoft.com/office/drawing/2014/main" xmlns="" id="{DB1E91CA-591B-4B13-2FFD-268D77539FA6}"/>
                  </a:ext>
                </a:extLst>
              </p:cNvPr>
              <p:cNvSpPr/>
              <p:nvPr/>
            </p:nvSpPr>
            <p:spPr bwMode="auto">
              <a:xfrm>
                <a:off x="2716403" y="4356881"/>
                <a:ext cx="190593" cy="430139"/>
              </a:xfrm>
              <a:custGeom>
                <a:avLst/>
                <a:gdLst>
                  <a:gd name="connsiteX0" fmla="*/ 0 w 351581"/>
                  <a:gd name="connsiteY0" fmla="*/ 0 h 432048"/>
                  <a:gd name="connsiteX1" fmla="*/ 351581 w 351581"/>
                  <a:gd name="connsiteY1" fmla="*/ 0 h 432048"/>
                  <a:gd name="connsiteX2" fmla="*/ 351581 w 351581"/>
                  <a:gd name="connsiteY2" fmla="*/ 432048 h 432048"/>
                  <a:gd name="connsiteX3" fmla="*/ 0 w 351581"/>
                  <a:gd name="connsiteY3" fmla="*/ 432048 h 432048"/>
                  <a:gd name="connsiteX4" fmla="*/ 0 w 351581"/>
                  <a:gd name="connsiteY4" fmla="*/ 0 h 432048"/>
                  <a:gd name="connsiteX0" fmla="*/ 0 w 386886"/>
                  <a:gd name="connsiteY0" fmla="*/ 137690 h 432048"/>
                  <a:gd name="connsiteX1" fmla="*/ 386886 w 386886"/>
                  <a:gd name="connsiteY1" fmla="*/ 0 h 432048"/>
                  <a:gd name="connsiteX2" fmla="*/ 386886 w 386886"/>
                  <a:gd name="connsiteY2" fmla="*/ 432048 h 432048"/>
                  <a:gd name="connsiteX3" fmla="*/ 35305 w 386886"/>
                  <a:gd name="connsiteY3" fmla="*/ 432048 h 432048"/>
                  <a:gd name="connsiteX4" fmla="*/ 0 w 386886"/>
                  <a:gd name="connsiteY4" fmla="*/ 137690 h 432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6886" h="432048">
                    <a:moveTo>
                      <a:pt x="0" y="137690"/>
                    </a:moveTo>
                    <a:lnTo>
                      <a:pt x="386886" y="0"/>
                    </a:lnTo>
                    <a:lnTo>
                      <a:pt x="386886" y="432048"/>
                    </a:lnTo>
                    <a:lnTo>
                      <a:pt x="35305" y="432048"/>
                    </a:lnTo>
                    <a:lnTo>
                      <a:pt x="0" y="13769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3" name="직사각형 572">
                <a:extLst>
                  <a:ext uri="{FF2B5EF4-FFF2-40B4-BE49-F238E27FC236}">
                    <a16:creationId xmlns:a16="http://schemas.microsoft.com/office/drawing/2014/main" xmlns="" id="{561FA078-428C-DB14-67C5-8EEE52C7B710}"/>
                  </a:ext>
                </a:extLst>
              </p:cNvPr>
              <p:cNvSpPr/>
              <p:nvPr/>
            </p:nvSpPr>
            <p:spPr bwMode="auto">
              <a:xfrm>
                <a:off x="2695855" y="4255376"/>
                <a:ext cx="193762" cy="28466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  <p:sp>
            <p:nvSpPr>
              <p:cNvPr id="574" name="직사각형 9271">
                <a:extLst>
                  <a:ext uri="{FF2B5EF4-FFF2-40B4-BE49-F238E27FC236}">
                    <a16:creationId xmlns:a16="http://schemas.microsoft.com/office/drawing/2014/main" xmlns="" id="{F4FC7C0F-ACF8-2C37-487A-371700E96945}"/>
                  </a:ext>
                </a:extLst>
              </p:cNvPr>
              <p:cNvSpPr/>
              <p:nvPr/>
            </p:nvSpPr>
            <p:spPr bwMode="auto">
              <a:xfrm>
                <a:off x="734087" y="6225011"/>
                <a:ext cx="834446" cy="737829"/>
              </a:xfrm>
              <a:custGeom>
                <a:avLst/>
                <a:gdLst>
                  <a:gd name="connsiteX0" fmla="*/ 0 w 672043"/>
                  <a:gd name="connsiteY0" fmla="*/ 0 h 317699"/>
                  <a:gd name="connsiteX1" fmla="*/ 672043 w 672043"/>
                  <a:gd name="connsiteY1" fmla="*/ 0 h 317699"/>
                  <a:gd name="connsiteX2" fmla="*/ 672043 w 672043"/>
                  <a:gd name="connsiteY2" fmla="*/ 317699 h 317699"/>
                  <a:gd name="connsiteX3" fmla="*/ 0 w 672043"/>
                  <a:gd name="connsiteY3" fmla="*/ 317699 h 317699"/>
                  <a:gd name="connsiteX4" fmla="*/ 0 w 672043"/>
                  <a:gd name="connsiteY4" fmla="*/ 0 h 317699"/>
                  <a:gd name="connsiteX0" fmla="*/ 0 w 834446"/>
                  <a:gd name="connsiteY0" fmla="*/ 0 h 737829"/>
                  <a:gd name="connsiteX1" fmla="*/ 834446 w 834446"/>
                  <a:gd name="connsiteY1" fmla="*/ 420130 h 737829"/>
                  <a:gd name="connsiteX2" fmla="*/ 834446 w 834446"/>
                  <a:gd name="connsiteY2" fmla="*/ 737829 h 737829"/>
                  <a:gd name="connsiteX3" fmla="*/ 162403 w 834446"/>
                  <a:gd name="connsiteY3" fmla="*/ 737829 h 737829"/>
                  <a:gd name="connsiteX4" fmla="*/ 0 w 834446"/>
                  <a:gd name="connsiteY4" fmla="*/ 0 h 737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4446" h="737829">
                    <a:moveTo>
                      <a:pt x="0" y="0"/>
                    </a:moveTo>
                    <a:lnTo>
                      <a:pt x="834446" y="420130"/>
                    </a:lnTo>
                    <a:lnTo>
                      <a:pt x="834446" y="737829"/>
                    </a:lnTo>
                    <a:lnTo>
                      <a:pt x="162403" y="737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</p:grpSp>
      </p:grpSp>
      <p:grpSp>
        <p:nvGrpSpPr>
          <p:cNvPr id="582" name="그룹 581">
            <a:extLst>
              <a:ext uri="{FF2B5EF4-FFF2-40B4-BE49-F238E27FC236}">
                <a16:creationId xmlns:a16="http://schemas.microsoft.com/office/drawing/2014/main" xmlns="" id="{6D12FB2C-5F56-2101-1B2F-645CEEFBE654}"/>
              </a:ext>
            </a:extLst>
          </p:cNvPr>
          <p:cNvGrpSpPr/>
          <p:nvPr/>
        </p:nvGrpSpPr>
        <p:grpSpPr>
          <a:xfrm>
            <a:off x="152400" y="4648200"/>
            <a:ext cx="2376727" cy="2282875"/>
            <a:chOff x="358389" y="882365"/>
            <a:chExt cx="2806438" cy="2816796"/>
          </a:xfrm>
        </p:grpSpPr>
        <p:pic>
          <p:nvPicPr>
            <p:cNvPr id="583" name="그림 582">
              <a:extLst>
                <a:ext uri="{FF2B5EF4-FFF2-40B4-BE49-F238E27FC236}">
                  <a16:creationId xmlns:a16="http://schemas.microsoft.com/office/drawing/2014/main" xmlns="" id="{F15372A5-04CD-CD2B-6BD5-CDA1EFC35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21480000">
              <a:off x="447784" y="936116"/>
              <a:ext cx="2636489" cy="2736629"/>
            </a:xfrm>
            <a:prstGeom prst="rect">
              <a:avLst/>
            </a:prstGeom>
          </p:spPr>
        </p:pic>
        <p:sp>
          <p:nvSpPr>
            <p:cNvPr id="584" name="액자 11">
              <a:extLst>
                <a:ext uri="{FF2B5EF4-FFF2-40B4-BE49-F238E27FC236}">
                  <a16:creationId xmlns:a16="http://schemas.microsoft.com/office/drawing/2014/main" xmlns="" id="{D6927F61-F935-1390-D6DA-F7CB018E35F5}"/>
                </a:ext>
              </a:extLst>
            </p:cNvPr>
            <p:cNvSpPr/>
            <p:nvPr/>
          </p:nvSpPr>
          <p:spPr bwMode="auto">
            <a:xfrm rot="21540000">
              <a:off x="358389" y="882365"/>
              <a:ext cx="2806438" cy="2816796"/>
            </a:xfrm>
            <a:custGeom>
              <a:avLst/>
              <a:gdLst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49256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59326 w 3008582"/>
                <a:gd name="connsiteY8" fmla="*/ 149256 h 3041263"/>
                <a:gd name="connsiteX9" fmla="*/ 149256 w 3008582"/>
                <a:gd name="connsiteY9" fmla="*/ 149256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49256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49256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70521 h 3041263"/>
                <a:gd name="connsiteX6" fmla="*/ 149256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70521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49256 w 3008582"/>
                <a:gd name="connsiteY5" fmla="*/ 170521 h 3041263"/>
                <a:gd name="connsiteX6" fmla="*/ 184698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49256 w 3008582"/>
                <a:gd name="connsiteY9" fmla="*/ 170521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84698 w 3008582"/>
                <a:gd name="connsiteY6" fmla="*/ 2892007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59326 w 3008582"/>
                <a:gd name="connsiteY7" fmla="*/ 2892007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66414 w 3008582"/>
                <a:gd name="connsiteY7" fmla="*/ 2870742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80591 w 3008582"/>
                <a:gd name="connsiteY8" fmla="*/ 241405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30972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88442 w 3008582"/>
                <a:gd name="connsiteY7" fmla="*/ 2899096 h 3041263"/>
                <a:gd name="connsiteX8" fmla="*/ 2859326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59326 w 3008582"/>
                <a:gd name="connsiteY8" fmla="*/ 227228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30972 w 3008582"/>
                <a:gd name="connsiteY8" fmla="*/ 220139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52237 w 3008582"/>
                <a:gd name="connsiteY8" fmla="*/ 220139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816795 w 3008582"/>
                <a:gd name="connsiteY7" fmla="*/ 2877831 h 3041263"/>
                <a:gd name="connsiteX8" fmla="*/ 2866414 w 3008582"/>
                <a:gd name="connsiteY8" fmla="*/ 248493 h 3041263"/>
                <a:gd name="connsiteX9" fmla="*/ 170521 w 3008582"/>
                <a:gd name="connsiteY9" fmla="*/ 177609 h 3041263"/>
                <a:gd name="connsiteX0" fmla="*/ 0 w 3008582"/>
                <a:gd name="connsiteY0" fmla="*/ 0 h 3041263"/>
                <a:gd name="connsiteX1" fmla="*/ 3008582 w 3008582"/>
                <a:gd name="connsiteY1" fmla="*/ 0 h 3041263"/>
                <a:gd name="connsiteX2" fmla="*/ 3008582 w 3008582"/>
                <a:gd name="connsiteY2" fmla="*/ 3041263 h 3041263"/>
                <a:gd name="connsiteX3" fmla="*/ 0 w 3008582"/>
                <a:gd name="connsiteY3" fmla="*/ 3041263 h 3041263"/>
                <a:gd name="connsiteX4" fmla="*/ 0 w 3008582"/>
                <a:gd name="connsiteY4" fmla="*/ 0 h 3041263"/>
                <a:gd name="connsiteX5" fmla="*/ 170521 w 3008582"/>
                <a:gd name="connsiteY5" fmla="*/ 177609 h 3041263"/>
                <a:gd name="connsiteX6" fmla="*/ 191786 w 3008582"/>
                <a:gd name="connsiteY6" fmla="*/ 2842389 h 3041263"/>
                <a:gd name="connsiteX7" fmla="*/ 2795530 w 3008582"/>
                <a:gd name="connsiteY7" fmla="*/ 2884920 h 3041263"/>
                <a:gd name="connsiteX8" fmla="*/ 2866414 w 3008582"/>
                <a:gd name="connsiteY8" fmla="*/ 248493 h 3041263"/>
                <a:gd name="connsiteX9" fmla="*/ 170521 w 3008582"/>
                <a:gd name="connsiteY9" fmla="*/ 177609 h 3041263"/>
                <a:gd name="connsiteX0" fmla="*/ 8791 w 3008582"/>
                <a:gd name="connsiteY0" fmla="*/ 0 h 3111588"/>
                <a:gd name="connsiteX1" fmla="*/ 3008582 w 3008582"/>
                <a:gd name="connsiteY1" fmla="*/ 70325 h 3111588"/>
                <a:gd name="connsiteX2" fmla="*/ 3008582 w 3008582"/>
                <a:gd name="connsiteY2" fmla="*/ 3111588 h 3111588"/>
                <a:gd name="connsiteX3" fmla="*/ 0 w 3008582"/>
                <a:gd name="connsiteY3" fmla="*/ 3111588 h 3111588"/>
                <a:gd name="connsiteX4" fmla="*/ 8791 w 3008582"/>
                <a:gd name="connsiteY4" fmla="*/ 0 h 3111588"/>
                <a:gd name="connsiteX5" fmla="*/ 170521 w 3008582"/>
                <a:gd name="connsiteY5" fmla="*/ 247934 h 3111588"/>
                <a:gd name="connsiteX6" fmla="*/ 191786 w 3008582"/>
                <a:gd name="connsiteY6" fmla="*/ 2912714 h 3111588"/>
                <a:gd name="connsiteX7" fmla="*/ 2795530 w 3008582"/>
                <a:gd name="connsiteY7" fmla="*/ 2955245 h 3111588"/>
                <a:gd name="connsiteX8" fmla="*/ 2866414 w 3008582"/>
                <a:gd name="connsiteY8" fmla="*/ 318818 h 3111588"/>
                <a:gd name="connsiteX9" fmla="*/ 170521 w 3008582"/>
                <a:gd name="connsiteY9" fmla="*/ 247934 h 3111588"/>
                <a:gd name="connsiteX0" fmla="*/ 8791 w 3008582"/>
                <a:gd name="connsiteY0" fmla="*/ 0 h 3111588"/>
                <a:gd name="connsiteX1" fmla="*/ 3001647 w 3008582"/>
                <a:gd name="connsiteY1" fmla="*/ 31043 h 3111588"/>
                <a:gd name="connsiteX2" fmla="*/ 3008582 w 3008582"/>
                <a:gd name="connsiteY2" fmla="*/ 3111588 h 3111588"/>
                <a:gd name="connsiteX3" fmla="*/ 0 w 3008582"/>
                <a:gd name="connsiteY3" fmla="*/ 3111588 h 3111588"/>
                <a:gd name="connsiteX4" fmla="*/ 8791 w 3008582"/>
                <a:gd name="connsiteY4" fmla="*/ 0 h 3111588"/>
                <a:gd name="connsiteX5" fmla="*/ 170521 w 3008582"/>
                <a:gd name="connsiteY5" fmla="*/ 247934 h 3111588"/>
                <a:gd name="connsiteX6" fmla="*/ 191786 w 3008582"/>
                <a:gd name="connsiteY6" fmla="*/ 2912714 h 3111588"/>
                <a:gd name="connsiteX7" fmla="*/ 2795530 w 3008582"/>
                <a:gd name="connsiteY7" fmla="*/ 2955245 h 3111588"/>
                <a:gd name="connsiteX8" fmla="*/ 2866414 w 3008582"/>
                <a:gd name="connsiteY8" fmla="*/ 318818 h 3111588"/>
                <a:gd name="connsiteX9" fmla="*/ 170521 w 3008582"/>
                <a:gd name="connsiteY9" fmla="*/ 247934 h 311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8582" h="3111588">
                  <a:moveTo>
                    <a:pt x="8791" y="0"/>
                  </a:moveTo>
                  <a:lnTo>
                    <a:pt x="3001647" y="31043"/>
                  </a:lnTo>
                  <a:cubicBezTo>
                    <a:pt x="3003959" y="1057891"/>
                    <a:pt x="3006270" y="2084740"/>
                    <a:pt x="3008582" y="3111588"/>
                  </a:cubicBezTo>
                  <a:lnTo>
                    <a:pt x="0" y="3111588"/>
                  </a:lnTo>
                  <a:cubicBezTo>
                    <a:pt x="2930" y="2074392"/>
                    <a:pt x="5861" y="1037196"/>
                    <a:pt x="8791" y="0"/>
                  </a:cubicBezTo>
                  <a:close/>
                  <a:moveTo>
                    <a:pt x="170521" y="247934"/>
                  </a:moveTo>
                  <a:cubicBezTo>
                    <a:pt x="175247" y="1152733"/>
                    <a:pt x="187060" y="2007915"/>
                    <a:pt x="191786" y="2912714"/>
                  </a:cubicBezTo>
                  <a:lnTo>
                    <a:pt x="2795530" y="2955245"/>
                  </a:lnTo>
                  <a:cubicBezTo>
                    <a:pt x="2800256" y="2078799"/>
                    <a:pt x="2861688" y="1195264"/>
                    <a:pt x="2866414" y="318818"/>
                  </a:cubicBezTo>
                  <a:lnTo>
                    <a:pt x="170521" y="247934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71755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grpSp>
          <p:nvGrpSpPr>
            <p:cNvPr id="585" name="그룹 584">
              <a:extLst>
                <a:ext uri="{FF2B5EF4-FFF2-40B4-BE49-F238E27FC236}">
                  <a16:creationId xmlns:a16="http://schemas.microsoft.com/office/drawing/2014/main" xmlns="" id="{E4EDCF05-24DB-F209-C5E3-8162877FB6C6}"/>
                </a:ext>
              </a:extLst>
            </p:cNvPr>
            <p:cNvGrpSpPr/>
            <p:nvPr/>
          </p:nvGrpSpPr>
          <p:grpSpPr>
            <a:xfrm rot="21540000">
              <a:off x="1389814" y="1979490"/>
              <a:ext cx="782119" cy="790835"/>
              <a:chOff x="6835151" y="2458744"/>
              <a:chExt cx="3349787" cy="3374967"/>
            </a:xfrm>
          </p:grpSpPr>
          <p:pic>
            <p:nvPicPr>
              <p:cNvPr id="586" name="그림 585">
                <a:extLst>
                  <a:ext uri="{FF2B5EF4-FFF2-40B4-BE49-F238E27FC236}">
                    <a16:creationId xmlns:a16="http://schemas.microsoft.com/office/drawing/2014/main" xmlns="" id="{07CBC513-350C-6C5F-D848-D4D29E620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backgroundRemoval t="5224" b="94963" l="7331" r="95677">
                            <a14:foregroundMark x1="15602" y1="7836" x2="25564" y2="5224"/>
                            <a14:foregroundMark x1="16165" y1="13619" x2="30263" y2="11194"/>
                            <a14:foregroundMark x1="31391" y1="7090" x2="50376" y2="7276"/>
                            <a14:foregroundMark x1="50376" y1="7276" x2="78195" y2="5970"/>
                            <a14:foregroundMark x1="86654" y1="14739" x2="92481" y2="55597"/>
                            <a14:foregroundMark x1="11842" y1="21642" x2="15226" y2="59701"/>
                            <a14:foregroundMark x1="15226" y1="59701" x2="15977" y2="62313"/>
                            <a14:foregroundMark x1="35714" y1="85634" x2="33647" y2="67537"/>
                            <a14:foregroundMark x1="33647" y1="67537" x2="63158" y2="65672"/>
                            <a14:foregroundMark x1="63158" y1="65672" x2="54699" y2="48134"/>
                            <a14:foregroundMark x1="54699" y1="48134" x2="26504" y2="43284"/>
                            <a14:foregroundMark x1="26504" y1="43284" x2="37218" y2="57836"/>
                            <a14:foregroundMark x1="37218" y1="57836" x2="74436" y2="39179"/>
                            <a14:foregroundMark x1="74436" y1="39179" x2="60714" y2="20149"/>
                            <a14:foregroundMark x1="60714" y1="20149" x2="31203" y2="21828"/>
                            <a14:foregroundMark x1="31203" y1="21828" x2="15602" y2="30037"/>
                            <a14:foregroundMark x1="15602" y1="30037" x2="15602" y2="32836"/>
                            <a14:foregroundMark x1="40602" y1="70336" x2="59023" y2="77985"/>
                            <a14:foregroundMark x1="59023" y1="77985" x2="42105" y2="84515"/>
                            <a14:foregroundMark x1="42105" y1="84515" x2="60338" y2="93470"/>
                            <a14:foregroundMark x1="60338" y1="93470" x2="68609" y2="91604"/>
                            <a14:foregroundMark x1="78383" y1="88993" x2="90038" y2="63993"/>
                            <a14:foregroundMark x1="90038" y1="63993" x2="90038" y2="61194"/>
                            <a14:foregroundMark x1="6955" y1="24813" x2="4887" y2="60261"/>
                            <a14:foregroundMark x1="4887" y1="60261" x2="7331" y2="70709"/>
                            <a14:foregroundMark x1="7331" y1="70709" x2="13722" y2="81157"/>
                            <a14:foregroundMark x1="13722" y1="81157" x2="31015" y2="88433"/>
                            <a14:foregroundMark x1="31015" y1="88433" x2="40602" y2="89739"/>
                            <a14:foregroundMark x1="14662" y1="76679" x2="14474" y2="77985"/>
                            <a14:foregroundMark x1="36466" y1="76306" x2="31579" y2="78545"/>
                            <a14:foregroundMark x1="49812" y1="79291" x2="74436" y2="78731"/>
                            <a14:foregroundMark x1="74436" y1="78731" x2="67857" y2="76866"/>
                            <a14:foregroundMark x1="16353" y1="59515" x2="21805" y2="80597"/>
                            <a14:foregroundMark x1="32895" y1="55970" x2="37030" y2="77425"/>
                            <a14:foregroundMark x1="43797" y1="59328" x2="51316" y2="83022"/>
                            <a14:foregroundMark x1="48684" y1="61381" x2="49060" y2="80224"/>
                            <a14:foregroundMark x1="63158" y1="61940" x2="65602" y2="86194"/>
                            <a14:foregroundMark x1="64286" y1="59515" x2="69549" y2="73881"/>
                            <a14:foregroundMark x1="77256" y1="55970" x2="83459" y2="80597"/>
                            <a14:foregroundMark x1="21241" y1="48881" x2="32707" y2="49067"/>
                            <a14:foregroundMark x1="19549" y1="30970" x2="49436" y2="23694"/>
                            <a14:foregroundMark x1="33647" y1="19030" x2="21992" y2="21642"/>
                            <a14:foregroundMark x1="22744" y1="30597" x2="49812" y2="34888"/>
                            <a14:foregroundMark x1="36466" y1="13433" x2="39286" y2="29851"/>
                            <a14:foregroundMark x1="42105" y1="14925" x2="43985" y2="22948"/>
                            <a14:foregroundMark x1="51316" y1="24627" x2="71805" y2="28918"/>
                            <a14:foregroundMark x1="66541" y1="14366" x2="70489" y2="13060"/>
                            <a14:foregroundMark x1="67293" y1="33022" x2="69737" y2="32836"/>
                            <a14:foregroundMark x1="67669" y1="36007" x2="71053" y2="28358"/>
                            <a14:foregroundMark x1="78195" y1="37127" x2="77632" y2="22388"/>
                            <a14:foregroundMark x1="30263" y1="39739" x2="47556" y2="38993"/>
                            <a14:foregroundMark x1="47556" y1="38993" x2="77632" y2="39739"/>
                            <a14:foregroundMark x1="95677" y1="31530" x2="94737" y2="68097"/>
                            <a14:foregroundMark x1="66729" y1="48507" x2="80639" y2="48507"/>
                            <a14:foregroundMark x1="20301" y1="45709" x2="46241" y2="50187"/>
                            <a14:foregroundMark x1="20113" y1="50187" x2="57707" y2="52052"/>
                            <a14:foregroundMark x1="20113" y1="43843" x2="28008" y2="55410"/>
                            <a14:foregroundMark x1="28008" y1="55410" x2="30639" y2="56157"/>
                            <a14:foregroundMark x1="18985" y1="44776" x2="24248" y2="54291"/>
                            <a14:foregroundMark x1="24248" y1="54291" x2="26316" y2="55970"/>
                            <a14:foregroundMark x1="7143" y1="79851" x2="23872" y2="90112"/>
                            <a14:foregroundMark x1="23872" y1="90112" x2="73496" y2="9496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835151" y="2458744"/>
                <a:ext cx="3349787" cy="3374967"/>
              </a:xfrm>
              <a:prstGeom prst="rect">
                <a:avLst/>
              </a:prstGeom>
            </p:spPr>
          </p:pic>
          <p:sp>
            <p:nvSpPr>
              <p:cNvPr id="587" name="직사각형 586">
                <a:extLst>
                  <a:ext uri="{FF2B5EF4-FFF2-40B4-BE49-F238E27FC236}">
                    <a16:creationId xmlns:a16="http://schemas.microsoft.com/office/drawing/2014/main" xmlns="" id="{3D40A57B-2956-C2CD-9D5F-CE90B8305D95}"/>
                  </a:ext>
                </a:extLst>
              </p:cNvPr>
              <p:cNvSpPr/>
              <p:nvPr/>
            </p:nvSpPr>
            <p:spPr bwMode="auto">
              <a:xfrm>
                <a:off x="7131496" y="3818389"/>
                <a:ext cx="1296144" cy="511690"/>
              </a:xfrm>
              <a:prstGeom prst="rect">
                <a:avLst/>
              </a:prstGeom>
              <a:solidFill>
                <a:srgbClr val="231F2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71755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ko-KR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굴림" pitchFamily="50" charset="-127"/>
                  <a:ea typeface="굴림" pitchFamily="50" charset="-127"/>
                </a:endParaRPr>
              </a:p>
            </p:txBody>
          </p:sp>
        </p:grpSp>
      </p:grpSp>
      <p:sp>
        <p:nvSpPr>
          <p:cNvPr id="4" name="object 3">
            <a:extLst>
              <a:ext uri="{FF2B5EF4-FFF2-40B4-BE49-F238E27FC236}">
                <a16:creationId xmlns:a16="http://schemas.microsoft.com/office/drawing/2014/main" xmlns="" id="{C2D7B7CF-548E-A86B-328E-F812565A916A}"/>
              </a:ext>
            </a:extLst>
          </p:cNvPr>
          <p:cNvSpPr txBox="1">
            <a:spLocks/>
          </p:cNvSpPr>
          <p:nvPr/>
        </p:nvSpPr>
        <p:spPr>
          <a:xfrm>
            <a:off x="491884" y="304800"/>
            <a:ext cx="5789668" cy="396320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1487" algn="ctr">
              <a:spcBef>
                <a:spcPts val="90"/>
              </a:spcBef>
            </a:pPr>
            <a:r>
              <a:rPr lang="en-US" altLang="ko-KR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H-ION  </a:t>
            </a:r>
            <a:r>
              <a:rPr lang="ko-KR" altLang="en-US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공간 살균 청정기</a:t>
            </a:r>
            <a:endParaRPr lang="ko-KR" altLang="en-US" sz="2500" spc="-185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함초롬돋움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02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그림 65">
            <a:extLst>
              <a:ext uri="{FF2B5EF4-FFF2-40B4-BE49-F238E27FC236}">
                <a16:creationId xmlns:a16="http://schemas.microsoft.com/office/drawing/2014/main" xmlns="" id="{6EF61CEA-5978-A52D-4F37-4A00DA0B50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1939"/>
            <a:ext cx="6858000" cy="4402846"/>
          </a:xfrm>
          <a:prstGeom prst="rect">
            <a:avLst/>
          </a:prstGeom>
        </p:spPr>
      </p:pic>
      <p:graphicFrame>
        <p:nvGraphicFramePr>
          <p:cNvPr id="5" name="object 49">
            <a:extLst>
              <a:ext uri="{FF2B5EF4-FFF2-40B4-BE49-F238E27FC236}">
                <a16:creationId xmlns:a16="http://schemas.microsoft.com/office/drawing/2014/main" xmlns="" id="{2C5BDD6F-A7EF-7943-5234-C1C753E44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88148454"/>
              </p:ext>
            </p:extLst>
          </p:nvPr>
        </p:nvGraphicFramePr>
        <p:xfrm>
          <a:off x="2957705" y="5504397"/>
          <a:ext cx="3837426" cy="3720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2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17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65">
                  <a:extLst>
                    <a:ext uri="{9D8B030D-6E8A-4147-A177-3AD203B41FA5}">
                      <a16:colId xmlns:a16="http://schemas.microsoft.com/office/drawing/2014/main" xmlns="" val="3312182532"/>
                    </a:ext>
                  </a:extLst>
                </a:gridCol>
              </a:tblGrid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모델명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IS</a:t>
                      </a:r>
                      <a:r>
                        <a:rPr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500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플라즈마 방전관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H-ION AIOII  2 units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262958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UVC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25 Watt UV LED  2 units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2376157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Filter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중필터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먼지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헤파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(H13),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활성탄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광촉매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792417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사이즈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(mm)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310</a:t>
                      </a:r>
                      <a:r>
                        <a:rPr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(W)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3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570</a:t>
                      </a:r>
                      <a:r>
                        <a:rPr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</a:t>
                      </a:r>
                      <a:r>
                        <a:rPr lang="en-US"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)X 310(D)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무게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(kg)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12.5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권장면적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평형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사무실 공기 질 기준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sz="1100" b="1" baseline="30864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송풍량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(CMH)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Max.</a:t>
                      </a:r>
                      <a:r>
                        <a:rPr sz="1100" b="1" spc="-114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en-US" altLang="ko-KR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00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전압사양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DC 24V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소비전력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(W)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40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8724399"/>
                  </a:ext>
                </a:extLst>
              </a:tr>
            </a:tbl>
          </a:graphicData>
        </a:graphic>
      </p:graphicFrame>
      <p:pic>
        <p:nvPicPr>
          <p:cNvPr id="53" name="그림 52" descr="가전, 에어컨, 가전용품이(가) 표시된 사진&#10;&#10;자동 생성된 설명">
            <a:extLst>
              <a:ext uri="{FF2B5EF4-FFF2-40B4-BE49-F238E27FC236}">
                <a16:creationId xmlns:a16="http://schemas.microsoft.com/office/drawing/2014/main" xmlns="" id="{8FC14208-AA06-744A-C8C1-B678F82FE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4314" b="99655" l="9978" r="99029">
                        <a14:foregroundMark x1="17042" y1="13113" x2="41236" y2="64949"/>
                        <a14:foregroundMark x1="22605" y1="89278" x2="63974" y2="89204"/>
                        <a14:foregroundMark x1="63974" y1="89204" x2="78499" y2="84496"/>
                        <a14:foregroundMark x1="79117" y1="9120" x2="82252" y2="96056"/>
                        <a14:foregroundMark x1="12671" y1="10303" x2="25210" y2="93591"/>
                        <a14:foregroundMark x1="25210" y1="93591" x2="23223" y2="97658"/>
                        <a14:foregroundMark x1="17660" y1="11511" x2="17660" y2="92482"/>
                        <a14:foregroundMark x1="17660" y1="92482" x2="17660" y2="92482"/>
                        <a14:foregroundMark x1="15806" y1="7123" x2="57042" y2="9268"/>
                        <a14:foregroundMark x1="57042" y1="9268" x2="75408" y2="7123"/>
                        <a14:foregroundMark x1="33157" y1="7518" x2="67108" y2="4338"/>
                        <a14:foregroundMark x1="67108" y1="4338" x2="67329" y2="4338"/>
                        <a14:foregroundMark x1="23841" y1="5521" x2="64857" y2="8726"/>
                        <a14:foregroundMark x1="12671" y1="16687" x2="17395" y2="93912"/>
                        <a14:foregroundMark x1="17395" y1="93912" x2="65960" y2="95341"/>
                        <a14:foregroundMark x1="65960" y1="95341" x2="85960" y2="94454"/>
                        <a14:foregroundMark x1="88433" y1="9909" x2="85960" y2="95662"/>
                        <a14:foregroundMark x1="18896" y1="6335" x2="65210" y2="5053"/>
                        <a14:foregroundMark x1="65210" y1="5053" x2="88433" y2="7912"/>
                        <a14:foregroundMark x1="10199" y1="6729" x2="14525" y2="92063"/>
                        <a14:foregroundMark x1="89713" y1="9909" x2="84724" y2="93665"/>
                        <a14:foregroundMark x1="14525" y1="96451" x2="74172" y2="99655"/>
                        <a14:foregroundMark x1="10199" y1="4338" x2="82870" y2="5916"/>
                        <a14:foregroundMark x1="92804" y1="4733" x2="99029" y2="31846"/>
                      </a14:backgroundRemoval>
                    </a14:imgEffect>
                    <a14:imgEffect>
                      <a14:sharpenSoften amount="36000"/>
                    </a14:imgEffect>
                    <a14:imgEffect>
                      <a14:brightnessContrast bright="16000" contras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149" y="5504397"/>
            <a:ext cx="2551278" cy="4110800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xmlns="" id="{09569552-9509-43E0-D80A-74DCF721949E}"/>
              </a:ext>
            </a:extLst>
          </p:cNvPr>
          <p:cNvGrpSpPr/>
          <p:nvPr/>
        </p:nvGrpSpPr>
        <p:grpSpPr>
          <a:xfrm>
            <a:off x="4297076" y="1713543"/>
            <a:ext cx="2509231" cy="2916298"/>
            <a:chOff x="4750656" y="1784350"/>
            <a:chExt cx="2774094" cy="3224129"/>
          </a:xfrm>
        </p:grpSpPr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xmlns="" id="{FBCF9CC7-7552-EE0F-CB4E-C483074AA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ackgroundRemoval t="10000" b="90000" l="10000" r="90000">
                          <a14:foregroundMark x1="19007" y1="10729" x2="64528" y2="11458"/>
                          <a14:foregroundMark x1="23487" y1="88333" x2="25424" y2="844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50656" y="1784350"/>
              <a:ext cx="2774094" cy="3224129"/>
            </a:xfrm>
            <a:prstGeom prst="rect">
              <a:avLst/>
            </a:prstGeom>
          </p:spPr>
        </p:pic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49CBD6E0-BE69-EF00-4DEF-FE9503CF7906}"/>
                </a:ext>
              </a:extLst>
            </p:cNvPr>
            <p:cNvSpPr/>
            <p:nvPr/>
          </p:nvSpPr>
          <p:spPr>
            <a:xfrm>
              <a:off x="5018101" y="3396414"/>
              <a:ext cx="228600" cy="1131136"/>
            </a:xfrm>
            <a:prstGeom prst="rect">
              <a:avLst/>
            </a:prstGeom>
            <a:solidFill>
              <a:srgbClr val="D8E0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27"/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xmlns="" id="{92D6F909-A61C-61AB-1D0E-45E4D0C65837}"/>
                </a:ext>
              </a:extLst>
            </p:cNvPr>
            <p:cNvSpPr/>
            <p:nvPr/>
          </p:nvSpPr>
          <p:spPr>
            <a:xfrm rot="224473">
              <a:off x="6691392" y="3313443"/>
              <a:ext cx="228600" cy="1131136"/>
            </a:xfrm>
            <a:prstGeom prst="rect">
              <a:avLst/>
            </a:prstGeom>
            <a:solidFill>
              <a:srgbClr val="D4DCDF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27"/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xmlns="" id="{F432662A-869A-C63D-923E-5130010598F0}"/>
                </a:ext>
              </a:extLst>
            </p:cNvPr>
            <p:cNvSpPr/>
            <p:nvPr/>
          </p:nvSpPr>
          <p:spPr>
            <a:xfrm rot="2115329">
              <a:off x="6496310" y="4611318"/>
              <a:ext cx="76141" cy="157106"/>
            </a:xfrm>
            <a:custGeom>
              <a:avLst/>
              <a:gdLst>
                <a:gd name="connsiteX0" fmla="*/ 0 w 301920"/>
                <a:gd name="connsiteY0" fmla="*/ 0 h 157106"/>
                <a:gd name="connsiteX1" fmla="*/ 301920 w 301920"/>
                <a:gd name="connsiteY1" fmla="*/ 0 h 157106"/>
                <a:gd name="connsiteX2" fmla="*/ 301920 w 301920"/>
                <a:gd name="connsiteY2" fmla="*/ 157106 h 157106"/>
                <a:gd name="connsiteX3" fmla="*/ 0 w 301920"/>
                <a:gd name="connsiteY3" fmla="*/ 157106 h 157106"/>
                <a:gd name="connsiteX4" fmla="*/ 0 w 301920"/>
                <a:gd name="connsiteY4" fmla="*/ 0 h 157106"/>
                <a:gd name="connsiteX0" fmla="*/ 67456 w 369376"/>
                <a:gd name="connsiteY0" fmla="*/ 0 h 157106"/>
                <a:gd name="connsiteX1" fmla="*/ 369376 w 369376"/>
                <a:gd name="connsiteY1" fmla="*/ 0 h 157106"/>
                <a:gd name="connsiteX2" fmla="*/ 369376 w 369376"/>
                <a:gd name="connsiteY2" fmla="*/ 157106 h 157106"/>
                <a:gd name="connsiteX3" fmla="*/ 0 w 369376"/>
                <a:gd name="connsiteY3" fmla="*/ 157106 h 157106"/>
                <a:gd name="connsiteX4" fmla="*/ 67456 w 369376"/>
                <a:gd name="connsiteY4" fmla="*/ 0 h 157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376" h="157106">
                  <a:moveTo>
                    <a:pt x="67456" y="0"/>
                  </a:moveTo>
                  <a:lnTo>
                    <a:pt x="369376" y="0"/>
                  </a:lnTo>
                  <a:lnTo>
                    <a:pt x="369376" y="157106"/>
                  </a:lnTo>
                  <a:lnTo>
                    <a:pt x="0" y="157106"/>
                  </a:lnTo>
                  <a:lnTo>
                    <a:pt x="67456" y="0"/>
                  </a:lnTo>
                  <a:close/>
                </a:path>
              </a:pathLst>
            </a:custGeom>
            <a:solidFill>
              <a:srgbClr val="BAC0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27"/>
            </a:p>
          </p:txBody>
        </p:sp>
      </p:grpSp>
      <p:sp>
        <p:nvSpPr>
          <p:cNvPr id="4" name="object 3">
            <a:extLst>
              <a:ext uri="{FF2B5EF4-FFF2-40B4-BE49-F238E27FC236}">
                <a16:creationId xmlns:a16="http://schemas.microsoft.com/office/drawing/2014/main" xmlns="" id="{BD30CBFC-39DE-1BFE-8B4B-5848C6BD929B}"/>
              </a:ext>
            </a:extLst>
          </p:cNvPr>
          <p:cNvSpPr txBox="1">
            <a:spLocks/>
          </p:cNvSpPr>
          <p:nvPr/>
        </p:nvSpPr>
        <p:spPr>
          <a:xfrm>
            <a:off x="491884" y="472899"/>
            <a:ext cx="5789668" cy="396320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1487" algn="ctr">
              <a:spcBef>
                <a:spcPts val="90"/>
              </a:spcBef>
            </a:pPr>
            <a:r>
              <a:rPr lang="en-US" altLang="ko-KR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H-ION  </a:t>
            </a:r>
            <a:r>
              <a:rPr lang="ko-KR" altLang="en-US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공간 살균 청정기</a:t>
            </a:r>
            <a:endParaRPr lang="ko-KR" altLang="en-US" sz="2500" spc="-185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함초롬돋움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49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ED7D4067-E1E7-DA0F-92E7-BD80605D63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031" r="-3" b="2551"/>
          <a:stretch/>
        </p:blipFill>
        <p:spPr>
          <a:xfrm>
            <a:off x="890395" y="99557"/>
            <a:ext cx="5967605" cy="4398659"/>
          </a:xfrm>
          <a:custGeom>
            <a:avLst/>
            <a:gdLst/>
            <a:ahLst/>
            <a:cxnLst/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7DA8C3C3-72B3-757C-8CFF-A5575A174AC3}"/>
              </a:ext>
            </a:extLst>
          </p:cNvPr>
          <p:cNvSpPr/>
          <p:nvPr/>
        </p:nvSpPr>
        <p:spPr>
          <a:xfrm>
            <a:off x="4084091" y="6621868"/>
            <a:ext cx="654477" cy="2423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190E349F-892E-86D8-7FE5-7CF503D4CBEE}"/>
              </a:ext>
            </a:extLst>
          </p:cNvPr>
          <p:cNvSpPr/>
          <p:nvPr/>
        </p:nvSpPr>
        <p:spPr>
          <a:xfrm>
            <a:off x="210431" y="3160960"/>
            <a:ext cx="2563479" cy="25804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1DF28307-A49D-8071-19F6-D7DC743F4974}"/>
              </a:ext>
            </a:extLst>
          </p:cNvPr>
          <p:cNvSpPr/>
          <p:nvPr/>
        </p:nvSpPr>
        <p:spPr>
          <a:xfrm>
            <a:off x="2546440" y="4789122"/>
            <a:ext cx="2192127" cy="1832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27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AD901695-2DED-8755-923E-BB1245BF0E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813" b="97885" l="4288" r="98622">
                        <a14:foregroundMark x1="4288" y1="7251" x2="4288" y2="7251"/>
                        <a14:foregroundMark x1="26493" y1="1813" x2="26493" y2="1813"/>
                        <a14:foregroundMark x1="30475" y1="3525" x2="30475" y2="3525"/>
                        <a14:foregroundMark x1="19449" y1="5539" x2="19449" y2="5539"/>
                        <a14:foregroundMark x1="86677" y1="14401" x2="86677" y2="14401"/>
                        <a14:foregroundMark x1="83002" y1="16717" x2="83002" y2="16717"/>
                        <a14:foregroundMark x1="83002" y1="11581" x2="83002" y2="11581"/>
                        <a14:foregroundMark x1="92956" y1="10272" x2="92956" y2="10272"/>
                        <a14:foregroundMark x1="92496" y1="9768" x2="92496" y2="9768"/>
                        <a14:foregroundMark x1="86677" y1="10675" x2="86677" y2="10675"/>
                        <a14:foregroundMark x1="76417" y1="11178" x2="76417" y2="11178"/>
                        <a14:foregroundMark x1="65084" y1="10675" x2="65084" y2="10675"/>
                        <a14:foregroundMark x1="68606" y1="7452" x2="68606" y2="7452"/>
                        <a14:foregroundMark x1="98622" y1="8761" x2="98622" y2="8761"/>
                        <a14:foregroundMark x1="87289" y1="43404" x2="87289" y2="43404"/>
                        <a14:foregroundMark x1="88668" y1="52971" x2="88668" y2="52971"/>
                        <a14:foregroundMark x1="88974" y1="60624" x2="88974" y2="60624"/>
                        <a14:foregroundMark x1="79173" y1="92548" x2="79173" y2="92548"/>
                        <a14:foregroundMark x1="77489" y1="94763" x2="77489" y2="94763"/>
                        <a14:foregroundMark x1="70597" y1="97885" x2="70597" y2="97885"/>
                      </a14:backgroundRemoval>
                    </a14:imgEffect>
                    <a14:imgEffect>
                      <a14:sharpenSoften amount="4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400" y="5483609"/>
            <a:ext cx="2565164" cy="4031813"/>
          </a:xfrm>
          <a:prstGeom prst="rect">
            <a:avLst/>
          </a:prstGeom>
        </p:spPr>
      </p:pic>
      <p:graphicFrame>
        <p:nvGraphicFramePr>
          <p:cNvPr id="18" name="object 49">
            <a:extLst>
              <a:ext uri="{FF2B5EF4-FFF2-40B4-BE49-F238E27FC236}">
                <a16:creationId xmlns:a16="http://schemas.microsoft.com/office/drawing/2014/main" xmlns="" id="{B6785519-4BD7-C614-432E-1A8C65A5C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7358791"/>
              </p:ext>
            </p:extLst>
          </p:nvPr>
        </p:nvGraphicFramePr>
        <p:xfrm>
          <a:off x="3084377" y="5350512"/>
          <a:ext cx="3744581" cy="37203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25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561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883">
                  <a:extLst>
                    <a:ext uri="{9D8B030D-6E8A-4147-A177-3AD203B41FA5}">
                      <a16:colId xmlns:a16="http://schemas.microsoft.com/office/drawing/2014/main" xmlns="" val="3312182532"/>
                    </a:ext>
                  </a:extLst>
                </a:gridCol>
              </a:tblGrid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모델명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IS</a:t>
                      </a:r>
                      <a:r>
                        <a:rPr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sz="1400" b="1" spc="-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400</a:t>
                      </a:r>
                      <a:endParaRPr sz="14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플라즈마 방전관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H-ION AIOII  2 units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262958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UVC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25 Watt UVC Lamp  2 units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2376157"/>
                  </a:ext>
                </a:extLst>
              </a:tr>
              <a:tr h="4925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Filter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중필터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/>
                      </a:r>
                      <a:b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</a:b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먼지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헤파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(H13), 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활성탄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광촉매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lang="ko-KR" altLang="en-US"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792417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사이즈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(mm)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420</a:t>
                      </a:r>
                      <a:r>
                        <a:rPr sz="1100" b="1" spc="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(W)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3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X</a:t>
                      </a:r>
                      <a:r>
                        <a:rPr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-6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63</a:t>
                      </a:r>
                      <a:r>
                        <a:rPr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0(H</a:t>
                      </a:r>
                      <a:r>
                        <a:rPr lang="en-US" sz="1100" b="1" spc="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)X 210(D)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무게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(kg)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7.15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권장면적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평형 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사무실 공기 질 기준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sz="1100" b="1" baseline="30864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송풍량</a:t>
                      </a:r>
                      <a:r>
                        <a:rPr sz="1100" b="1" spc="-12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(CMH)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2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Max.</a:t>
                      </a:r>
                      <a:r>
                        <a:rPr sz="1100" b="1" spc="-114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en-US" altLang="ko-KR" sz="1100" b="1" spc="1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00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b="1" spc="-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</a:rPr>
                        <a:t>전압사양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AC220V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9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ko-KR" alt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소비전력</a:t>
                      </a:r>
                      <a:r>
                        <a:rPr lang="en-US" altLang="ko-KR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(W)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sz="11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Gulim"/>
                        </a:rPr>
                        <a:t>75</a:t>
                      </a:r>
                      <a:endParaRPr sz="11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ea"/>
                        <a:ea typeface="+mn-ea"/>
                        <a:cs typeface="Gulim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8724399"/>
                  </a:ext>
                </a:extLst>
              </a:tr>
            </a:tbl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xmlns="" id="{97B922A7-5C2D-7ADF-DF6A-A582EEF656D2}"/>
              </a:ext>
            </a:extLst>
          </p:cNvPr>
          <p:cNvSpPr txBox="1">
            <a:spLocks/>
          </p:cNvSpPr>
          <p:nvPr/>
        </p:nvSpPr>
        <p:spPr>
          <a:xfrm>
            <a:off x="491884" y="472899"/>
            <a:ext cx="5789668" cy="396320"/>
          </a:xfrm>
          <a:prstGeom prst="rect">
            <a:avLst/>
          </a:prstGeom>
        </p:spPr>
        <p:txBody>
          <a:bodyPr vert="horz" wrap="square" lIns="0" tIns="11487" rIns="0" bIns="0" rtlCol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1487" algn="ctr">
              <a:spcBef>
                <a:spcPts val="90"/>
              </a:spcBef>
            </a:pPr>
            <a:r>
              <a:rPr lang="en-US" altLang="ko-KR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H-ION  </a:t>
            </a:r>
            <a:r>
              <a:rPr lang="ko-KR" altLang="en-US" sz="2500" spc="-213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함초롬돋움"/>
              </a:rPr>
              <a:t>공간 살균 청정기</a:t>
            </a:r>
            <a:endParaRPr lang="ko-KR" altLang="en-US" sz="2500" spc="-185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함초롬돋움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59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11635</TotalTime>
  <Words>279</Words>
  <Application>Microsoft Office PowerPoint</Application>
  <PresentationFormat>A4 용지(210x297mm)</PresentationFormat>
  <Paragraphs>93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Theme</vt:lpstr>
      <vt:lpstr>슬라이드 1</vt:lpstr>
      <vt:lpstr>슬라이드 2</vt:lpstr>
      <vt:lpstr>슬라이드 3</vt:lpstr>
      <vt:lpstr>슬라이드 4</vt:lpstr>
      <vt:lpstr>슬라이드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H-ion Cluster 이온 클러스터의 번개효과가  프리미엄 실내 공기를 창조합니다.</dc:title>
  <dc:creator>Matthew Bang</dc:creator>
  <cp:lastModifiedBy>1</cp:lastModifiedBy>
  <cp:revision>302</cp:revision>
  <cp:lastPrinted>2024-01-12T08:30:33Z</cp:lastPrinted>
  <dcterms:created xsi:type="dcterms:W3CDTF">2017-04-24T04:25:24Z</dcterms:created>
  <dcterms:modified xsi:type="dcterms:W3CDTF">2025-01-23T00:55:20Z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2016-03-04T00:00:00Z</vt:filetime>
  </property>
  <property fmtid="{D5CDD505-2E9C-101B-9397-08002B2CF9AE}" pid="3" name="Creator">
    <vt:lpwstr>Adobe InDesign CS5 (7.0)</vt:lpwstr>
  </property>
  <property fmtid="{D5CDD505-2E9C-101B-9397-08002B2CF9AE}" pid="4" name="LastSaved">
    <vt:filetime>2017-04-24T00:00:00Z</vt:filetime>
  </property>
</Properties>
</file>